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handoutMasterIdLst>
    <p:handoutMasterId r:id="rId48"/>
  </p:handoutMasterIdLst>
  <p:sldIdLst>
    <p:sldId id="256" r:id="rId2"/>
    <p:sldId id="257" r:id="rId3"/>
    <p:sldId id="259" r:id="rId4"/>
    <p:sldId id="315" r:id="rId5"/>
    <p:sldId id="271" r:id="rId6"/>
    <p:sldId id="273" r:id="rId7"/>
    <p:sldId id="275" r:id="rId8"/>
    <p:sldId id="278" r:id="rId9"/>
    <p:sldId id="276" r:id="rId10"/>
    <p:sldId id="274" r:id="rId11"/>
    <p:sldId id="277" r:id="rId12"/>
    <p:sldId id="280" r:id="rId13"/>
    <p:sldId id="281" r:id="rId14"/>
    <p:sldId id="284" r:id="rId15"/>
    <p:sldId id="285" r:id="rId16"/>
    <p:sldId id="307" r:id="rId17"/>
    <p:sldId id="288" r:id="rId18"/>
    <p:sldId id="293" r:id="rId19"/>
    <p:sldId id="313" r:id="rId20"/>
    <p:sldId id="314" r:id="rId21"/>
    <p:sldId id="290" r:id="rId22"/>
    <p:sldId id="305" r:id="rId23"/>
    <p:sldId id="291" r:id="rId24"/>
    <p:sldId id="282" r:id="rId25"/>
    <p:sldId id="283" r:id="rId26"/>
    <p:sldId id="264" r:id="rId27"/>
    <p:sldId id="268" r:id="rId28"/>
    <p:sldId id="261" r:id="rId29"/>
    <p:sldId id="269" r:id="rId30"/>
    <p:sldId id="262" r:id="rId31"/>
    <p:sldId id="267" r:id="rId32"/>
    <p:sldId id="294" r:id="rId33"/>
    <p:sldId id="312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10" r:id="rId42"/>
    <p:sldId id="311" r:id="rId43"/>
    <p:sldId id="292" r:id="rId44"/>
    <p:sldId id="265" r:id="rId45"/>
    <p:sldId id="263" r:id="rId46"/>
    <p:sldId id="30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3AAEA-196A-4E51-9A2B-A233214FD8D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8517C3-4FDD-447F-A249-30F626CB3A95}">
      <dgm:prSet/>
      <dgm:spPr/>
      <dgm:t>
        <a:bodyPr/>
        <a:lstStyle/>
        <a:p>
          <a:r>
            <a:rPr lang="en-US" b="0" i="0"/>
            <a:t>Recurrent episodes of pyelonephritis in a child can ultimately lead to renal scarring, kidney disease and  hypertension.</a:t>
          </a:r>
          <a:endParaRPr lang="en-US"/>
        </a:p>
      </dgm:t>
    </dgm:pt>
    <dgm:pt modelId="{9946E6FB-F244-40B9-848B-6527F1C9E72B}" type="parTrans" cxnId="{84411E34-643E-4F38-809E-1D889C27655F}">
      <dgm:prSet/>
      <dgm:spPr/>
      <dgm:t>
        <a:bodyPr/>
        <a:lstStyle/>
        <a:p>
          <a:endParaRPr lang="en-US"/>
        </a:p>
      </dgm:t>
    </dgm:pt>
    <dgm:pt modelId="{AA1F5F42-B9CB-4AA5-BBBB-55F8E8AD845F}" type="sibTrans" cxnId="{84411E34-643E-4F38-809E-1D889C27655F}">
      <dgm:prSet/>
      <dgm:spPr/>
      <dgm:t>
        <a:bodyPr/>
        <a:lstStyle/>
        <a:p>
          <a:endParaRPr lang="en-US"/>
        </a:p>
      </dgm:t>
    </dgm:pt>
    <dgm:pt modelId="{27D472AB-15FE-492F-AFE9-56513434857D}">
      <dgm:prSet/>
      <dgm:spPr/>
      <dgm:t>
        <a:bodyPr/>
        <a:lstStyle/>
        <a:p>
          <a:r>
            <a:rPr lang="en-US" b="0" i="0"/>
            <a:t>Febrile UTIs and those associated with nausea, vomiting or flank pain should be considered pyelonephritis and treated empirically in children to prevent scarring.</a:t>
          </a:r>
          <a:endParaRPr lang="en-US"/>
        </a:p>
      </dgm:t>
    </dgm:pt>
    <dgm:pt modelId="{FEE52990-A3B6-4BA5-B565-BD3BE2D6EACA}" type="parTrans" cxnId="{BBFB2EDB-54EC-4F89-930F-807398E30F6D}">
      <dgm:prSet/>
      <dgm:spPr/>
      <dgm:t>
        <a:bodyPr/>
        <a:lstStyle/>
        <a:p>
          <a:endParaRPr lang="en-US"/>
        </a:p>
      </dgm:t>
    </dgm:pt>
    <dgm:pt modelId="{D90F6E1B-C249-4861-B12C-02AB9D4A8F72}" type="sibTrans" cxnId="{BBFB2EDB-54EC-4F89-930F-807398E30F6D}">
      <dgm:prSet/>
      <dgm:spPr/>
      <dgm:t>
        <a:bodyPr/>
        <a:lstStyle/>
        <a:p>
          <a:endParaRPr lang="en-US"/>
        </a:p>
      </dgm:t>
    </dgm:pt>
    <dgm:pt modelId="{65748D34-E08A-43E6-90ED-A32BBD740715}">
      <dgm:prSet/>
      <dgm:spPr/>
      <dgm:t>
        <a:bodyPr/>
        <a:lstStyle/>
        <a:p>
          <a:r>
            <a:rPr lang="en-US" b="0" i="0"/>
            <a:t>Children with a history of one single febrile urinary tract infection or recurrent afebrile urinary tract infections should be referred for imaging and/or pediatric urology consult.</a:t>
          </a:r>
          <a:endParaRPr lang="en-US"/>
        </a:p>
      </dgm:t>
    </dgm:pt>
    <dgm:pt modelId="{CC1506E1-B073-4A65-92F3-40D3AA79DD35}" type="parTrans" cxnId="{ADB9B475-955E-4DB5-958F-66B17D067C18}">
      <dgm:prSet/>
      <dgm:spPr/>
      <dgm:t>
        <a:bodyPr/>
        <a:lstStyle/>
        <a:p>
          <a:endParaRPr lang="en-US"/>
        </a:p>
      </dgm:t>
    </dgm:pt>
    <dgm:pt modelId="{B5741314-519E-4BFD-A871-D7489A17CD1C}" type="sibTrans" cxnId="{ADB9B475-955E-4DB5-958F-66B17D067C18}">
      <dgm:prSet/>
      <dgm:spPr/>
      <dgm:t>
        <a:bodyPr/>
        <a:lstStyle/>
        <a:p>
          <a:endParaRPr lang="en-US"/>
        </a:p>
      </dgm:t>
    </dgm:pt>
    <dgm:pt modelId="{33201B2D-6503-E24D-9FEB-EEC2D075059D}" type="pres">
      <dgm:prSet presAssocID="{BEE3AAEA-196A-4E51-9A2B-A233214FD8D9}" presName="vert0" presStyleCnt="0">
        <dgm:presLayoutVars>
          <dgm:dir/>
          <dgm:animOne val="branch"/>
          <dgm:animLvl val="lvl"/>
        </dgm:presLayoutVars>
      </dgm:prSet>
      <dgm:spPr/>
    </dgm:pt>
    <dgm:pt modelId="{CC81E1EF-E32D-7045-8B1F-DC7E9202D1AE}" type="pres">
      <dgm:prSet presAssocID="{3A8517C3-4FDD-447F-A249-30F626CB3A95}" presName="thickLine" presStyleLbl="alignNode1" presStyleIdx="0" presStyleCnt="3"/>
      <dgm:spPr/>
    </dgm:pt>
    <dgm:pt modelId="{6714B4E9-CD31-3D48-BCC6-8F218D52F75B}" type="pres">
      <dgm:prSet presAssocID="{3A8517C3-4FDD-447F-A249-30F626CB3A95}" presName="horz1" presStyleCnt="0"/>
      <dgm:spPr/>
    </dgm:pt>
    <dgm:pt modelId="{3570055B-12A5-A74C-A2B8-653BC5C4B6F7}" type="pres">
      <dgm:prSet presAssocID="{3A8517C3-4FDD-447F-A249-30F626CB3A95}" presName="tx1" presStyleLbl="revTx" presStyleIdx="0" presStyleCnt="3"/>
      <dgm:spPr/>
    </dgm:pt>
    <dgm:pt modelId="{9BCD92D9-D231-094F-92DB-9AC0034F85AE}" type="pres">
      <dgm:prSet presAssocID="{3A8517C3-4FDD-447F-A249-30F626CB3A95}" presName="vert1" presStyleCnt="0"/>
      <dgm:spPr/>
    </dgm:pt>
    <dgm:pt modelId="{ED903686-42D4-7C4B-B3F2-1ECEAE8954CF}" type="pres">
      <dgm:prSet presAssocID="{27D472AB-15FE-492F-AFE9-56513434857D}" presName="thickLine" presStyleLbl="alignNode1" presStyleIdx="1" presStyleCnt="3"/>
      <dgm:spPr/>
    </dgm:pt>
    <dgm:pt modelId="{7F92AFA8-EA9F-084C-8129-7C6227B0E800}" type="pres">
      <dgm:prSet presAssocID="{27D472AB-15FE-492F-AFE9-56513434857D}" presName="horz1" presStyleCnt="0"/>
      <dgm:spPr/>
    </dgm:pt>
    <dgm:pt modelId="{E2167475-2F72-554A-9F6F-208F2655B071}" type="pres">
      <dgm:prSet presAssocID="{27D472AB-15FE-492F-AFE9-56513434857D}" presName="tx1" presStyleLbl="revTx" presStyleIdx="1" presStyleCnt="3"/>
      <dgm:spPr/>
    </dgm:pt>
    <dgm:pt modelId="{3746C5DB-DF0B-D64F-ACCC-E514B35EACD7}" type="pres">
      <dgm:prSet presAssocID="{27D472AB-15FE-492F-AFE9-56513434857D}" presName="vert1" presStyleCnt="0"/>
      <dgm:spPr/>
    </dgm:pt>
    <dgm:pt modelId="{4B7BCDD8-B729-7B4E-8C4A-13A648341F28}" type="pres">
      <dgm:prSet presAssocID="{65748D34-E08A-43E6-90ED-A32BBD740715}" presName="thickLine" presStyleLbl="alignNode1" presStyleIdx="2" presStyleCnt="3"/>
      <dgm:spPr/>
    </dgm:pt>
    <dgm:pt modelId="{D3FC6024-7464-1941-887E-7E896600A474}" type="pres">
      <dgm:prSet presAssocID="{65748D34-E08A-43E6-90ED-A32BBD740715}" presName="horz1" presStyleCnt="0"/>
      <dgm:spPr/>
    </dgm:pt>
    <dgm:pt modelId="{F2E5E469-5A9F-4544-9C74-4366A0F69F8C}" type="pres">
      <dgm:prSet presAssocID="{65748D34-E08A-43E6-90ED-A32BBD740715}" presName="tx1" presStyleLbl="revTx" presStyleIdx="2" presStyleCnt="3"/>
      <dgm:spPr/>
    </dgm:pt>
    <dgm:pt modelId="{320D14A2-F4B7-D049-AC0E-AAB1513E1165}" type="pres">
      <dgm:prSet presAssocID="{65748D34-E08A-43E6-90ED-A32BBD740715}" presName="vert1" presStyleCnt="0"/>
      <dgm:spPr/>
    </dgm:pt>
  </dgm:ptLst>
  <dgm:cxnLst>
    <dgm:cxn modelId="{E8D61119-1DC6-EC43-9A9E-3B34E6A2597D}" type="presOf" srcId="{BEE3AAEA-196A-4E51-9A2B-A233214FD8D9}" destId="{33201B2D-6503-E24D-9FEB-EEC2D075059D}" srcOrd="0" destOrd="0" presId="urn:microsoft.com/office/officeart/2008/layout/LinedList"/>
    <dgm:cxn modelId="{84411E34-643E-4F38-809E-1D889C27655F}" srcId="{BEE3AAEA-196A-4E51-9A2B-A233214FD8D9}" destId="{3A8517C3-4FDD-447F-A249-30F626CB3A95}" srcOrd="0" destOrd="0" parTransId="{9946E6FB-F244-40B9-848B-6527F1C9E72B}" sibTransId="{AA1F5F42-B9CB-4AA5-BBBB-55F8E8AD845F}"/>
    <dgm:cxn modelId="{ADB9B475-955E-4DB5-958F-66B17D067C18}" srcId="{BEE3AAEA-196A-4E51-9A2B-A233214FD8D9}" destId="{65748D34-E08A-43E6-90ED-A32BBD740715}" srcOrd="2" destOrd="0" parTransId="{CC1506E1-B073-4A65-92F3-40D3AA79DD35}" sibTransId="{B5741314-519E-4BFD-A871-D7489A17CD1C}"/>
    <dgm:cxn modelId="{FC3FC18D-69E2-3F4F-A25A-D1300EFBC29C}" type="presOf" srcId="{65748D34-E08A-43E6-90ED-A32BBD740715}" destId="{F2E5E469-5A9F-4544-9C74-4366A0F69F8C}" srcOrd="0" destOrd="0" presId="urn:microsoft.com/office/officeart/2008/layout/LinedList"/>
    <dgm:cxn modelId="{6604DE97-4284-294F-A001-A5738FC2EC75}" type="presOf" srcId="{27D472AB-15FE-492F-AFE9-56513434857D}" destId="{E2167475-2F72-554A-9F6F-208F2655B071}" srcOrd="0" destOrd="0" presId="urn:microsoft.com/office/officeart/2008/layout/LinedList"/>
    <dgm:cxn modelId="{0D2AC4D0-233B-304D-B358-2FE565F79CBB}" type="presOf" srcId="{3A8517C3-4FDD-447F-A249-30F626CB3A95}" destId="{3570055B-12A5-A74C-A2B8-653BC5C4B6F7}" srcOrd="0" destOrd="0" presId="urn:microsoft.com/office/officeart/2008/layout/LinedList"/>
    <dgm:cxn modelId="{BBFB2EDB-54EC-4F89-930F-807398E30F6D}" srcId="{BEE3AAEA-196A-4E51-9A2B-A233214FD8D9}" destId="{27D472AB-15FE-492F-AFE9-56513434857D}" srcOrd="1" destOrd="0" parTransId="{FEE52990-A3B6-4BA5-B565-BD3BE2D6EACA}" sibTransId="{D90F6E1B-C249-4861-B12C-02AB9D4A8F72}"/>
    <dgm:cxn modelId="{89877B6F-B462-AF4B-BD74-C01FF174F068}" type="presParOf" srcId="{33201B2D-6503-E24D-9FEB-EEC2D075059D}" destId="{CC81E1EF-E32D-7045-8B1F-DC7E9202D1AE}" srcOrd="0" destOrd="0" presId="urn:microsoft.com/office/officeart/2008/layout/LinedList"/>
    <dgm:cxn modelId="{06BCACAA-B040-844E-861C-DA777D412C73}" type="presParOf" srcId="{33201B2D-6503-E24D-9FEB-EEC2D075059D}" destId="{6714B4E9-CD31-3D48-BCC6-8F218D52F75B}" srcOrd="1" destOrd="0" presId="urn:microsoft.com/office/officeart/2008/layout/LinedList"/>
    <dgm:cxn modelId="{7A4930FE-9EEE-034A-9F17-996D012C72EB}" type="presParOf" srcId="{6714B4E9-CD31-3D48-BCC6-8F218D52F75B}" destId="{3570055B-12A5-A74C-A2B8-653BC5C4B6F7}" srcOrd="0" destOrd="0" presId="urn:microsoft.com/office/officeart/2008/layout/LinedList"/>
    <dgm:cxn modelId="{9A2A178E-E6EC-5E40-B958-D3EDFB5E10F2}" type="presParOf" srcId="{6714B4E9-CD31-3D48-BCC6-8F218D52F75B}" destId="{9BCD92D9-D231-094F-92DB-9AC0034F85AE}" srcOrd="1" destOrd="0" presId="urn:microsoft.com/office/officeart/2008/layout/LinedList"/>
    <dgm:cxn modelId="{DA2EB783-515C-4A46-A1B7-8E920C21FF56}" type="presParOf" srcId="{33201B2D-6503-E24D-9FEB-EEC2D075059D}" destId="{ED903686-42D4-7C4B-B3F2-1ECEAE8954CF}" srcOrd="2" destOrd="0" presId="urn:microsoft.com/office/officeart/2008/layout/LinedList"/>
    <dgm:cxn modelId="{91992BA9-8933-A244-B894-A52663ED2DD4}" type="presParOf" srcId="{33201B2D-6503-E24D-9FEB-EEC2D075059D}" destId="{7F92AFA8-EA9F-084C-8129-7C6227B0E800}" srcOrd="3" destOrd="0" presId="urn:microsoft.com/office/officeart/2008/layout/LinedList"/>
    <dgm:cxn modelId="{B313C2A0-765D-4347-B30C-56345CF59E1B}" type="presParOf" srcId="{7F92AFA8-EA9F-084C-8129-7C6227B0E800}" destId="{E2167475-2F72-554A-9F6F-208F2655B071}" srcOrd="0" destOrd="0" presId="urn:microsoft.com/office/officeart/2008/layout/LinedList"/>
    <dgm:cxn modelId="{B773593E-5B66-7B4E-BC23-68DB3BCCC3FB}" type="presParOf" srcId="{7F92AFA8-EA9F-084C-8129-7C6227B0E800}" destId="{3746C5DB-DF0B-D64F-ACCC-E514B35EACD7}" srcOrd="1" destOrd="0" presId="urn:microsoft.com/office/officeart/2008/layout/LinedList"/>
    <dgm:cxn modelId="{A1DC568A-A885-BF46-9D06-99389D448415}" type="presParOf" srcId="{33201B2D-6503-E24D-9FEB-EEC2D075059D}" destId="{4B7BCDD8-B729-7B4E-8C4A-13A648341F28}" srcOrd="4" destOrd="0" presId="urn:microsoft.com/office/officeart/2008/layout/LinedList"/>
    <dgm:cxn modelId="{1AED9E45-C09F-FD48-A9E1-50F71AF8EDD4}" type="presParOf" srcId="{33201B2D-6503-E24D-9FEB-EEC2D075059D}" destId="{D3FC6024-7464-1941-887E-7E896600A474}" srcOrd="5" destOrd="0" presId="urn:microsoft.com/office/officeart/2008/layout/LinedList"/>
    <dgm:cxn modelId="{8B67C94E-2383-6244-8226-E7093CD788E1}" type="presParOf" srcId="{D3FC6024-7464-1941-887E-7E896600A474}" destId="{F2E5E469-5A9F-4544-9C74-4366A0F69F8C}" srcOrd="0" destOrd="0" presId="urn:microsoft.com/office/officeart/2008/layout/LinedList"/>
    <dgm:cxn modelId="{D73EB96E-880C-DD4F-944B-B69D020AD6E5}" type="presParOf" srcId="{D3FC6024-7464-1941-887E-7E896600A474}" destId="{320D14A2-F4B7-D049-AC0E-AAB1513E11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43B2DB-4B63-4990-829C-65EF1CAFCA0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671C09-796D-485A-BA2E-C06BAC663707}">
      <dgm:prSet/>
      <dgm:spPr/>
      <dgm:t>
        <a:bodyPr/>
        <a:lstStyle/>
        <a:p>
          <a:r>
            <a:rPr lang="en-US"/>
            <a:t>Pyridium 200 mg  3 times daily</a:t>
          </a:r>
        </a:p>
      </dgm:t>
    </dgm:pt>
    <dgm:pt modelId="{4B1EC5F6-772C-407E-A9F2-A3664A11C501}" type="parTrans" cxnId="{AEFFC9D4-7B3F-4545-ADF7-B32CF91AAD5C}">
      <dgm:prSet/>
      <dgm:spPr/>
      <dgm:t>
        <a:bodyPr/>
        <a:lstStyle/>
        <a:p>
          <a:endParaRPr lang="en-US"/>
        </a:p>
      </dgm:t>
    </dgm:pt>
    <dgm:pt modelId="{FD6B319D-04C1-42EC-90F3-C7099CC1377F}" type="sibTrans" cxnId="{AEFFC9D4-7B3F-4545-ADF7-B32CF91AAD5C}">
      <dgm:prSet/>
      <dgm:spPr/>
      <dgm:t>
        <a:bodyPr/>
        <a:lstStyle/>
        <a:p>
          <a:endParaRPr lang="en-US"/>
        </a:p>
      </dgm:t>
    </dgm:pt>
    <dgm:pt modelId="{59F5C85D-1A27-4934-A7FF-99BA9D205102}">
      <dgm:prSet/>
      <dgm:spPr/>
      <dgm:t>
        <a:bodyPr/>
        <a:lstStyle/>
        <a:p>
          <a:r>
            <a:rPr lang="en-US"/>
            <a:t>OTC has 99% of ingredients as prescription</a:t>
          </a:r>
        </a:p>
      </dgm:t>
    </dgm:pt>
    <dgm:pt modelId="{8410625C-47E8-4D4C-AEB8-7BE5FBA9B574}" type="parTrans" cxnId="{127D5765-FDF9-4F36-9B0D-915C97CE183E}">
      <dgm:prSet/>
      <dgm:spPr/>
      <dgm:t>
        <a:bodyPr/>
        <a:lstStyle/>
        <a:p>
          <a:endParaRPr lang="en-US"/>
        </a:p>
      </dgm:t>
    </dgm:pt>
    <dgm:pt modelId="{B597381E-8EEB-4C8F-8EBC-CF581BCFBF5F}" type="sibTrans" cxnId="{127D5765-FDF9-4F36-9B0D-915C97CE183E}">
      <dgm:prSet/>
      <dgm:spPr/>
      <dgm:t>
        <a:bodyPr/>
        <a:lstStyle/>
        <a:p>
          <a:endParaRPr lang="en-US"/>
        </a:p>
      </dgm:t>
    </dgm:pt>
    <dgm:pt modelId="{D5B306BF-75F1-468B-ADAB-76512C033903}">
      <dgm:prSet/>
      <dgm:spPr/>
      <dgm:t>
        <a:bodyPr/>
        <a:lstStyle/>
        <a:p>
          <a:r>
            <a:rPr lang="en-US"/>
            <a:t>Turns urine, contact lenses orange/red</a:t>
          </a:r>
        </a:p>
      </dgm:t>
    </dgm:pt>
    <dgm:pt modelId="{FA188ED2-5750-4AA6-AEA9-30D2D429B5D3}" type="parTrans" cxnId="{87E5C0D4-F916-4816-A1C1-50A674CBBF5A}">
      <dgm:prSet/>
      <dgm:spPr/>
      <dgm:t>
        <a:bodyPr/>
        <a:lstStyle/>
        <a:p>
          <a:endParaRPr lang="en-US"/>
        </a:p>
      </dgm:t>
    </dgm:pt>
    <dgm:pt modelId="{EE424974-CB51-4E27-8FBA-0DF73A1857B6}" type="sibTrans" cxnId="{87E5C0D4-F916-4816-A1C1-50A674CBBF5A}">
      <dgm:prSet/>
      <dgm:spPr/>
      <dgm:t>
        <a:bodyPr/>
        <a:lstStyle/>
        <a:p>
          <a:endParaRPr lang="en-US"/>
        </a:p>
      </dgm:t>
    </dgm:pt>
    <dgm:pt modelId="{CFDCE636-CE48-414F-BD74-57CD68A5BA38}">
      <dgm:prSet/>
      <dgm:spPr/>
      <dgm:t>
        <a:bodyPr/>
        <a:lstStyle/>
        <a:p>
          <a:r>
            <a:rPr lang="en-US"/>
            <a:t>Can cause hemolytic anemia in long term use</a:t>
          </a:r>
        </a:p>
      </dgm:t>
    </dgm:pt>
    <dgm:pt modelId="{39644F41-778C-4845-86F5-406E929C2E65}" type="parTrans" cxnId="{1B4175ED-6475-4E03-8D05-4EC78CBBE566}">
      <dgm:prSet/>
      <dgm:spPr/>
      <dgm:t>
        <a:bodyPr/>
        <a:lstStyle/>
        <a:p>
          <a:endParaRPr lang="en-US"/>
        </a:p>
      </dgm:t>
    </dgm:pt>
    <dgm:pt modelId="{FBE21D72-1D8B-4D2D-9BDC-8BC0DA82B4F6}" type="sibTrans" cxnId="{1B4175ED-6475-4E03-8D05-4EC78CBBE566}">
      <dgm:prSet/>
      <dgm:spPr/>
      <dgm:t>
        <a:bodyPr/>
        <a:lstStyle/>
        <a:p>
          <a:endParaRPr lang="en-US"/>
        </a:p>
      </dgm:t>
    </dgm:pt>
    <dgm:pt modelId="{F4CD5FD6-82A7-48A8-B784-63DAC3ED8253}">
      <dgm:prSet/>
      <dgm:spPr/>
      <dgm:t>
        <a:bodyPr/>
        <a:lstStyle/>
        <a:p>
          <a:r>
            <a:rPr lang="en-US" dirty="0"/>
            <a:t>Anecdotally only the prescription brand works/vice-versa</a:t>
          </a:r>
        </a:p>
      </dgm:t>
    </dgm:pt>
    <dgm:pt modelId="{CCB9ED9E-0ACC-4634-BBE0-204FF7F47A34}" type="parTrans" cxnId="{B35AF8D1-66AF-4CAD-9348-06EB4462C93E}">
      <dgm:prSet/>
      <dgm:spPr/>
      <dgm:t>
        <a:bodyPr/>
        <a:lstStyle/>
        <a:p>
          <a:endParaRPr lang="en-US"/>
        </a:p>
      </dgm:t>
    </dgm:pt>
    <dgm:pt modelId="{4895D9E3-949A-441C-A3B9-234FEE1D7A73}" type="sibTrans" cxnId="{B35AF8D1-66AF-4CAD-9348-06EB4462C93E}">
      <dgm:prSet/>
      <dgm:spPr/>
      <dgm:t>
        <a:bodyPr/>
        <a:lstStyle/>
        <a:p>
          <a:endParaRPr lang="en-US"/>
        </a:p>
      </dgm:t>
    </dgm:pt>
    <dgm:pt modelId="{3ED2FF7F-8D41-EF4D-AD8E-D636D17FF0F2}" type="pres">
      <dgm:prSet presAssocID="{6A43B2DB-4B63-4990-829C-65EF1CAFCA06}" presName="vert0" presStyleCnt="0">
        <dgm:presLayoutVars>
          <dgm:dir/>
          <dgm:animOne val="branch"/>
          <dgm:animLvl val="lvl"/>
        </dgm:presLayoutVars>
      </dgm:prSet>
      <dgm:spPr/>
    </dgm:pt>
    <dgm:pt modelId="{039B7147-114C-F547-9894-F9A0DC62AE46}" type="pres">
      <dgm:prSet presAssocID="{E9671C09-796D-485A-BA2E-C06BAC663707}" presName="thickLine" presStyleLbl="alignNode1" presStyleIdx="0" presStyleCnt="5"/>
      <dgm:spPr/>
    </dgm:pt>
    <dgm:pt modelId="{27D56F42-FB66-8645-9F6E-B51E2CA4B443}" type="pres">
      <dgm:prSet presAssocID="{E9671C09-796D-485A-BA2E-C06BAC663707}" presName="horz1" presStyleCnt="0"/>
      <dgm:spPr/>
    </dgm:pt>
    <dgm:pt modelId="{91835F0E-6091-9044-BCCA-20300EBB04FE}" type="pres">
      <dgm:prSet presAssocID="{E9671C09-796D-485A-BA2E-C06BAC663707}" presName="tx1" presStyleLbl="revTx" presStyleIdx="0" presStyleCnt="5"/>
      <dgm:spPr/>
    </dgm:pt>
    <dgm:pt modelId="{CB7F49A7-3110-E348-9C9A-487074922174}" type="pres">
      <dgm:prSet presAssocID="{E9671C09-796D-485A-BA2E-C06BAC663707}" presName="vert1" presStyleCnt="0"/>
      <dgm:spPr/>
    </dgm:pt>
    <dgm:pt modelId="{8B1B8B75-3BC4-E744-993B-054DF87AC44F}" type="pres">
      <dgm:prSet presAssocID="{59F5C85D-1A27-4934-A7FF-99BA9D205102}" presName="thickLine" presStyleLbl="alignNode1" presStyleIdx="1" presStyleCnt="5"/>
      <dgm:spPr/>
    </dgm:pt>
    <dgm:pt modelId="{99EA2D54-F1AC-284F-95A8-7F076A4DA8E6}" type="pres">
      <dgm:prSet presAssocID="{59F5C85D-1A27-4934-A7FF-99BA9D205102}" presName="horz1" presStyleCnt="0"/>
      <dgm:spPr/>
    </dgm:pt>
    <dgm:pt modelId="{E119102F-991B-8C42-928C-DA9F4192A5E0}" type="pres">
      <dgm:prSet presAssocID="{59F5C85D-1A27-4934-A7FF-99BA9D205102}" presName="tx1" presStyleLbl="revTx" presStyleIdx="1" presStyleCnt="5"/>
      <dgm:spPr/>
    </dgm:pt>
    <dgm:pt modelId="{47188059-A50F-3545-97C8-693BBC811A51}" type="pres">
      <dgm:prSet presAssocID="{59F5C85D-1A27-4934-A7FF-99BA9D205102}" presName="vert1" presStyleCnt="0"/>
      <dgm:spPr/>
    </dgm:pt>
    <dgm:pt modelId="{919B550D-C334-9042-9C91-44D89213802E}" type="pres">
      <dgm:prSet presAssocID="{D5B306BF-75F1-468B-ADAB-76512C033903}" presName="thickLine" presStyleLbl="alignNode1" presStyleIdx="2" presStyleCnt="5"/>
      <dgm:spPr/>
    </dgm:pt>
    <dgm:pt modelId="{9D60A3F4-F970-9C49-BF4D-2DA92D95C816}" type="pres">
      <dgm:prSet presAssocID="{D5B306BF-75F1-468B-ADAB-76512C033903}" presName="horz1" presStyleCnt="0"/>
      <dgm:spPr/>
    </dgm:pt>
    <dgm:pt modelId="{24F9DC75-FF65-404A-94CF-BEB8004BFCC9}" type="pres">
      <dgm:prSet presAssocID="{D5B306BF-75F1-468B-ADAB-76512C033903}" presName="tx1" presStyleLbl="revTx" presStyleIdx="2" presStyleCnt="5"/>
      <dgm:spPr/>
    </dgm:pt>
    <dgm:pt modelId="{0DCE0C93-2671-DA4C-B81D-EAC7560ED3BA}" type="pres">
      <dgm:prSet presAssocID="{D5B306BF-75F1-468B-ADAB-76512C033903}" presName="vert1" presStyleCnt="0"/>
      <dgm:spPr/>
    </dgm:pt>
    <dgm:pt modelId="{A37E06CE-947F-424B-B733-39725D22BA37}" type="pres">
      <dgm:prSet presAssocID="{CFDCE636-CE48-414F-BD74-57CD68A5BA38}" presName="thickLine" presStyleLbl="alignNode1" presStyleIdx="3" presStyleCnt="5"/>
      <dgm:spPr/>
    </dgm:pt>
    <dgm:pt modelId="{D9AE8824-537D-BB40-BD81-7E671C4FD2BA}" type="pres">
      <dgm:prSet presAssocID="{CFDCE636-CE48-414F-BD74-57CD68A5BA38}" presName="horz1" presStyleCnt="0"/>
      <dgm:spPr/>
    </dgm:pt>
    <dgm:pt modelId="{EE734F23-2BEA-434F-9BB2-73E1FE286D45}" type="pres">
      <dgm:prSet presAssocID="{CFDCE636-CE48-414F-BD74-57CD68A5BA38}" presName="tx1" presStyleLbl="revTx" presStyleIdx="3" presStyleCnt="5"/>
      <dgm:spPr/>
    </dgm:pt>
    <dgm:pt modelId="{B3B1ADBA-EB4F-E44E-B0AE-24AFBE4A4853}" type="pres">
      <dgm:prSet presAssocID="{CFDCE636-CE48-414F-BD74-57CD68A5BA38}" presName="vert1" presStyleCnt="0"/>
      <dgm:spPr/>
    </dgm:pt>
    <dgm:pt modelId="{52867B4C-AA7F-5E40-A454-7D4F05C3BC0A}" type="pres">
      <dgm:prSet presAssocID="{F4CD5FD6-82A7-48A8-B784-63DAC3ED8253}" presName="thickLine" presStyleLbl="alignNode1" presStyleIdx="4" presStyleCnt="5"/>
      <dgm:spPr/>
    </dgm:pt>
    <dgm:pt modelId="{5A20EA5E-327A-CC4A-B44F-C0F2F040D490}" type="pres">
      <dgm:prSet presAssocID="{F4CD5FD6-82A7-48A8-B784-63DAC3ED8253}" presName="horz1" presStyleCnt="0"/>
      <dgm:spPr/>
    </dgm:pt>
    <dgm:pt modelId="{5E6B8E11-795A-BD4B-83DC-D2F99830C87C}" type="pres">
      <dgm:prSet presAssocID="{F4CD5FD6-82A7-48A8-B784-63DAC3ED8253}" presName="tx1" presStyleLbl="revTx" presStyleIdx="4" presStyleCnt="5"/>
      <dgm:spPr/>
    </dgm:pt>
    <dgm:pt modelId="{195398B9-6940-CB47-AC87-1DD6E04CCE80}" type="pres">
      <dgm:prSet presAssocID="{F4CD5FD6-82A7-48A8-B784-63DAC3ED8253}" presName="vert1" presStyleCnt="0"/>
      <dgm:spPr/>
    </dgm:pt>
  </dgm:ptLst>
  <dgm:cxnLst>
    <dgm:cxn modelId="{9B6D3E59-71ED-0B4B-8F4C-1E2348A432BE}" type="presOf" srcId="{6A43B2DB-4B63-4990-829C-65EF1CAFCA06}" destId="{3ED2FF7F-8D41-EF4D-AD8E-D636D17FF0F2}" srcOrd="0" destOrd="0" presId="urn:microsoft.com/office/officeart/2008/layout/LinedList"/>
    <dgm:cxn modelId="{127D5765-FDF9-4F36-9B0D-915C97CE183E}" srcId="{6A43B2DB-4B63-4990-829C-65EF1CAFCA06}" destId="{59F5C85D-1A27-4934-A7FF-99BA9D205102}" srcOrd="1" destOrd="0" parTransId="{8410625C-47E8-4D4C-AEB8-7BE5FBA9B574}" sibTransId="{B597381E-8EEB-4C8F-8EBC-CF581BCFBF5F}"/>
    <dgm:cxn modelId="{02E27475-A42F-254D-BB6E-5EC5B9D4621F}" type="presOf" srcId="{CFDCE636-CE48-414F-BD74-57CD68A5BA38}" destId="{EE734F23-2BEA-434F-9BB2-73E1FE286D45}" srcOrd="0" destOrd="0" presId="urn:microsoft.com/office/officeart/2008/layout/LinedList"/>
    <dgm:cxn modelId="{7C5D9F8D-FC3D-304F-A53B-8F65E7C7187F}" type="presOf" srcId="{D5B306BF-75F1-468B-ADAB-76512C033903}" destId="{24F9DC75-FF65-404A-94CF-BEB8004BFCC9}" srcOrd="0" destOrd="0" presId="urn:microsoft.com/office/officeart/2008/layout/LinedList"/>
    <dgm:cxn modelId="{3FDBE59E-EA33-AD4C-AEAF-ED2649F0D453}" type="presOf" srcId="{E9671C09-796D-485A-BA2E-C06BAC663707}" destId="{91835F0E-6091-9044-BCCA-20300EBB04FE}" srcOrd="0" destOrd="0" presId="urn:microsoft.com/office/officeart/2008/layout/LinedList"/>
    <dgm:cxn modelId="{A500B6CD-DC0C-F348-8568-66E089C8CB84}" type="presOf" srcId="{F4CD5FD6-82A7-48A8-B784-63DAC3ED8253}" destId="{5E6B8E11-795A-BD4B-83DC-D2F99830C87C}" srcOrd="0" destOrd="0" presId="urn:microsoft.com/office/officeart/2008/layout/LinedList"/>
    <dgm:cxn modelId="{B35AF8D1-66AF-4CAD-9348-06EB4462C93E}" srcId="{6A43B2DB-4B63-4990-829C-65EF1CAFCA06}" destId="{F4CD5FD6-82A7-48A8-B784-63DAC3ED8253}" srcOrd="4" destOrd="0" parTransId="{CCB9ED9E-0ACC-4634-BBE0-204FF7F47A34}" sibTransId="{4895D9E3-949A-441C-A3B9-234FEE1D7A73}"/>
    <dgm:cxn modelId="{87E5C0D4-F916-4816-A1C1-50A674CBBF5A}" srcId="{6A43B2DB-4B63-4990-829C-65EF1CAFCA06}" destId="{D5B306BF-75F1-468B-ADAB-76512C033903}" srcOrd="2" destOrd="0" parTransId="{FA188ED2-5750-4AA6-AEA9-30D2D429B5D3}" sibTransId="{EE424974-CB51-4E27-8FBA-0DF73A1857B6}"/>
    <dgm:cxn modelId="{AEFFC9D4-7B3F-4545-ADF7-B32CF91AAD5C}" srcId="{6A43B2DB-4B63-4990-829C-65EF1CAFCA06}" destId="{E9671C09-796D-485A-BA2E-C06BAC663707}" srcOrd="0" destOrd="0" parTransId="{4B1EC5F6-772C-407E-A9F2-A3664A11C501}" sibTransId="{FD6B319D-04C1-42EC-90F3-C7099CC1377F}"/>
    <dgm:cxn modelId="{1B4175ED-6475-4E03-8D05-4EC78CBBE566}" srcId="{6A43B2DB-4B63-4990-829C-65EF1CAFCA06}" destId="{CFDCE636-CE48-414F-BD74-57CD68A5BA38}" srcOrd="3" destOrd="0" parTransId="{39644F41-778C-4845-86F5-406E929C2E65}" sibTransId="{FBE21D72-1D8B-4D2D-9BDC-8BC0DA82B4F6}"/>
    <dgm:cxn modelId="{ED4A34F0-D0B1-C042-A485-2B74CFFB54E9}" type="presOf" srcId="{59F5C85D-1A27-4934-A7FF-99BA9D205102}" destId="{E119102F-991B-8C42-928C-DA9F4192A5E0}" srcOrd="0" destOrd="0" presId="urn:microsoft.com/office/officeart/2008/layout/LinedList"/>
    <dgm:cxn modelId="{987DDEBA-1820-784D-9A55-0E3C1778134A}" type="presParOf" srcId="{3ED2FF7F-8D41-EF4D-AD8E-D636D17FF0F2}" destId="{039B7147-114C-F547-9894-F9A0DC62AE46}" srcOrd="0" destOrd="0" presId="urn:microsoft.com/office/officeart/2008/layout/LinedList"/>
    <dgm:cxn modelId="{6A817974-38E2-EA4B-8F05-C4C074B090D8}" type="presParOf" srcId="{3ED2FF7F-8D41-EF4D-AD8E-D636D17FF0F2}" destId="{27D56F42-FB66-8645-9F6E-B51E2CA4B443}" srcOrd="1" destOrd="0" presId="urn:microsoft.com/office/officeart/2008/layout/LinedList"/>
    <dgm:cxn modelId="{ABCF45D2-5691-5E4E-AEB0-A705F6819260}" type="presParOf" srcId="{27D56F42-FB66-8645-9F6E-B51E2CA4B443}" destId="{91835F0E-6091-9044-BCCA-20300EBB04FE}" srcOrd="0" destOrd="0" presId="urn:microsoft.com/office/officeart/2008/layout/LinedList"/>
    <dgm:cxn modelId="{8BE2BA33-5727-B949-93CD-3E4927EABF82}" type="presParOf" srcId="{27D56F42-FB66-8645-9F6E-B51E2CA4B443}" destId="{CB7F49A7-3110-E348-9C9A-487074922174}" srcOrd="1" destOrd="0" presId="urn:microsoft.com/office/officeart/2008/layout/LinedList"/>
    <dgm:cxn modelId="{264DA6C9-6170-1141-BAD7-7C136643DBC2}" type="presParOf" srcId="{3ED2FF7F-8D41-EF4D-AD8E-D636D17FF0F2}" destId="{8B1B8B75-3BC4-E744-993B-054DF87AC44F}" srcOrd="2" destOrd="0" presId="urn:microsoft.com/office/officeart/2008/layout/LinedList"/>
    <dgm:cxn modelId="{8B837F4A-192D-DD44-8BFD-2624DD6A7D8A}" type="presParOf" srcId="{3ED2FF7F-8D41-EF4D-AD8E-D636D17FF0F2}" destId="{99EA2D54-F1AC-284F-95A8-7F076A4DA8E6}" srcOrd="3" destOrd="0" presId="urn:microsoft.com/office/officeart/2008/layout/LinedList"/>
    <dgm:cxn modelId="{FCCAFCC7-89B2-4145-A995-FDC9BF23E46F}" type="presParOf" srcId="{99EA2D54-F1AC-284F-95A8-7F076A4DA8E6}" destId="{E119102F-991B-8C42-928C-DA9F4192A5E0}" srcOrd="0" destOrd="0" presId="urn:microsoft.com/office/officeart/2008/layout/LinedList"/>
    <dgm:cxn modelId="{1600226F-6352-2843-B785-AC43EE04B717}" type="presParOf" srcId="{99EA2D54-F1AC-284F-95A8-7F076A4DA8E6}" destId="{47188059-A50F-3545-97C8-693BBC811A51}" srcOrd="1" destOrd="0" presId="urn:microsoft.com/office/officeart/2008/layout/LinedList"/>
    <dgm:cxn modelId="{2A5A43FB-C1E6-C14E-955D-927369D84A3A}" type="presParOf" srcId="{3ED2FF7F-8D41-EF4D-AD8E-D636D17FF0F2}" destId="{919B550D-C334-9042-9C91-44D89213802E}" srcOrd="4" destOrd="0" presId="urn:microsoft.com/office/officeart/2008/layout/LinedList"/>
    <dgm:cxn modelId="{D0F4E981-7DF1-4B4D-B7CB-A04EF18DCA67}" type="presParOf" srcId="{3ED2FF7F-8D41-EF4D-AD8E-D636D17FF0F2}" destId="{9D60A3F4-F970-9C49-BF4D-2DA92D95C816}" srcOrd="5" destOrd="0" presId="urn:microsoft.com/office/officeart/2008/layout/LinedList"/>
    <dgm:cxn modelId="{62D5B1F9-E0A8-3F48-BE77-D9E8EFEE7E24}" type="presParOf" srcId="{9D60A3F4-F970-9C49-BF4D-2DA92D95C816}" destId="{24F9DC75-FF65-404A-94CF-BEB8004BFCC9}" srcOrd="0" destOrd="0" presId="urn:microsoft.com/office/officeart/2008/layout/LinedList"/>
    <dgm:cxn modelId="{636E61D2-EABB-5B48-AA1F-9CD06176AD98}" type="presParOf" srcId="{9D60A3F4-F970-9C49-BF4D-2DA92D95C816}" destId="{0DCE0C93-2671-DA4C-B81D-EAC7560ED3BA}" srcOrd="1" destOrd="0" presId="urn:microsoft.com/office/officeart/2008/layout/LinedList"/>
    <dgm:cxn modelId="{DF95DCF3-647D-2F48-B5C2-9E584BB442A5}" type="presParOf" srcId="{3ED2FF7F-8D41-EF4D-AD8E-D636D17FF0F2}" destId="{A37E06CE-947F-424B-B733-39725D22BA37}" srcOrd="6" destOrd="0" presId="urn:microsoft.com/office/officeart/2008/layout/LinedList"/>
    <dgm:cxn modelId="{BC5F8BB8-7DC4-FB45-B1D0-99983C560490}" type="presParOf" srcId="{3ED2FF7F-8D41-EF4D-AD8E-D636D17FF0F2}" destId="{D9AE8824-537D-BB40-BD81-7E671C4FD2BA}" srcOrd="7" destOrd="0" presId="urn:microsoft.com/office/officeart/2008/layout/LinedList"/>
    <dgm:cxn modelId="{C71E034A-FA91-4542-8812-1FD4667DA85B}" type="presParOf" srcId="{D9AE8824-537D-BB40-BD81-7E671C4FD2BA}" destId="{EE734F23-2BEA-434F-9BB2-73E1FE286D45}" srcOrd="0" destOrd="0" presId="urn:microsoft.com/office/officeart/2008/layout/LinedList"/>
    <dgm:cxn modelId="{218E7C85-7020-1D48-B736-6D515CFF15D6}" type="presParOf" srcId="{D9AE8824-537D-BB40-BD81-7E671C4FD2BA}" destId="{B3B1ADBA-EB4F-E44E-B0AE-24AFBE4A4853}" srcOrd="1" destOrd="0" presId="urn:microsoft.com/office/officeart/2008/layout/LinedList"/>
    <dgm:cxn modelId="{173B8BF7-C1BF-6843-9AA7-D338977334A2}" type="presParOf" srcId="{3ED2FF7F-8D41-EF4D-AD8E-D636D17FF0F2}" destId="{52867B4C-AA7F-5E40-A454-7D4F05C3BC0A}" srcOrd="8" destOrd="0" presId="urn:microsoft.com/office/officeart/2008/layout/LinedList"/>
    <dgm:cxn modelId="{188A40BC-3C5A-A145-A7A0-E59EC35ADA0E}" type="presParOf" srcId="{3ED2FF7F-8D41-EF4D-AD8E-D636D17FF0F2}" destId="{5A20EA5E-327A-CC4A-B44F-C0F2F040D490}" srcOrd="9" destOrd="0" presId="urn:microsoft.com/office/officeart/2008/layout/LinedList"/>
    <dgm:cxn modelId="{DB2E0A63-7F9B-4E42-8C5B-FF3F696F265D}" type="presParOf" srcId="{5A20EA5E-327A-CC4A-B44F-C0F2F040D490}" destId="{5E6B8E11-795A-BD4B-83DC-D2F99830C87C}" srcOrd="0" destOrd="0" presId="urn:microsoft.com/office/officeart/2008/layout/LinedList"/>
    <dgm:cxn modelId="{22EEA139-DDA7-5245-946B-244002C5A297}" type="presParOf" srcId="{5A20EA5E-327A-CC4A-B44F-C0F2F040D490}" destId="{195398B9-6940-CB47-AC87-1DD6E04CCE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C519D8-D8DA-4DF4-B85F-66E99B5FD9F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EB1591-1F43-4B8C-A4FE-9584EE55217F}">
      <dgm:prSet/>
      <dgm:spPr/>
      <dgm:t>
        <a:bodyPr/>
        <a:lstStyle/>
        <a:p>
          <a:r>
            <a:rPr lang="en-US"/>
            <a:t>Cranberry juice cocktail daily 300 mL</a:t>
          </a:r>
        </a:p>
      </dgm:t>
    </dgm:pt>
    <dgm:pt modelId="{D4021FA2-5DF0-4129-9474-F60B75C790C5}" type="parTrans" cxnId="{9AAD5C68-647B-483E-9CB3-E1E4D4C75DBE}">
      <dgm:prSet/>
      <dgm:spPr/>
      <dgm:t>
        <a:bodyPr/>
        <a:lstStyle/>
        <a:p>
          <a:endParaRPr lang="en-US"/>
        </a:p>
      </dgm:t>
    </dgm:pt>
    <dgm:pt modelId="{3BD25268-BA7F-4CD2-B246-9953478DD2A5}" type="sibTrans" cxnId="{9AAD5C68-647B-483E-9CB3-E1E4D4C75DBE}">
      <dgm:prSet/>
      <dgm:spPr/>
      <dgm:t>
        <a:bodyPr/>
        <a:lstStyle/>
        <a:p>
          <a:endParaRPr lang="en-US"/>
        </a:p>
      </dgm:t>
    </dgm:pt>
    <dgm:pt modelId="{D8E815A7-786E-4B5D-B0B0-C2B89193AE0E}">
      <dgm:prSet/>
      <dgm:spPr/>
      <dgm:t>
        <a:bodyPr/>
        <a:lstStyle/>
        <a:p>
          <a:r>
            <a:rPr lang="en-US"/>
            <a:t>Cranberry capsules 400 mg 2 g Tablets 1:30 concentrate bid daily</a:t>
          </a:r>
        </a:p>
      </dgm:t>
    </dgm:pt>
    <dgm:pt modelId="{52C62AF3-E32B-41AB-A1B6-52CD7DED21EF}" type="parTrans" cxnId="{8C31AFCF-BB4F-4B2D-9464-4FA96DB0D112}">
      <dgm:prSet/>
      <dgm:spPr/>
      <dgm:t>
        <a:bodyPr/>
        <a:lstStyle/>
        <a:p>
          <a:endParaRPr lang="en-US"/>
        </a:p>
      </dgm:t>
    </dgm:pt>
    <dgm:pt modelId="{0D47423F-343B-485B-9B91-E252BFC0B0F0}" type="sibTrans" cxnId="{8C31AFCF-BB4F-4B2D-9464-4FA96DB0D112}">
      <dgm:prSet/>
      <dgm:spPr/>
      <dgm:t>
        <a:bodyPr/>
        <a:lstStyle/>
        <a:p>
          <a:endParaRPr lang="en-US"/>
        </a:p>
      </dgm:t>
    </dgm:pt>
    <dgm:pt modelId="{2FFFB24E-DDA4-4658-9B7A-BBE89DB81E85}">
      <dgm:prSet/>
      <dgm:spPr/>
      <dgm:t>
        <a:bodyPr/>
        <a:lstStyle/>
        <a:p>
          <a:r>
            <a:rPr lang="en-US"/>
            <a:t>Trial of postcoital antibiotic prophylaxis may be considered</a:t>
          </a:r>
        </a:p>
      </dgm:t>
    </dgm:pt>
    <dgm:pt modelId="{1940AB2F-6993-44E0-9B9D-4CA1A4919736}" type="parTrans" cxnId="{BD1220B1-E72E-4B97-A909-629C359E879E}">
      <dgm:prSet/>
      <dgm:spPr/>
      <dgm:t>
        <a:bodyPr/>
        <a:lstStyle/>
        <a:p>
          <a:endParaRPr lang="en-US"/>
        </a:p>
      </dgm:t>
    </dgm:pt>
    <dgm:pt modelId="{845316FA-A766-4666-8B82-288ECDCC4734}" type="sibTrans" cxnId="{BD1220B1-E72E-4B97-A909-629C359E879E}">
      <dgm:prSet/>
      <dgm:spPr/>
      <dgm:t>
        <a:bodyPr/>
        <a:lstStyle/>
        <a:p>
          <a:endParaRPr lang="en-US"/>
        </a:p>
      </dgm:t>
    </dgm:pt>
    <dgm:pt modelId="{7B2AD6D4-1661-45AD-8AB1-E3E5CBC5C658}">
      <dgm:prSet/>
      <dgm:spPr/>
      <dgm:t>
        <a:bodyPr/>
        <a:lstStyle/>
        <a:p>
          <a:r>
            <a:rPr lang="en-US"/>
            <a:t>Chronic suppression 6-12 months are effective at reducing UTI episodes</a:t>
          </a:r>
        </a:p>
      </dgm:t>
    </dgm:pt>
    <dgm:pt modelId="{8EE1678F-1E0B-4021-8ED6-635F48133E14}" type="parTrans" cxnId="{5C247191-B25E-45BF-864B-732A887F388E}">
      <dgm:prSet/>
      <dgm:spPr/>
      <dgm:t>
        <a:bodyPr/>
        <a:lstStyle/>
        <a:p>
          <a:endParaRPr lang="en-US"/>
        </a:p>
      </dgm:t>
    </dgm:pt>
    <dgm:pt modelId="{4717B468-CF99-414F-A658-37EAD95F4DB4}" type="sibTrans" cxnId="{5C247191-B25E-45BF-864B-732A887F388E}">
      <dgm:prSet/>
      <dgm:spPr/>
      <dgm:t>
        <a:bodyPr/>
        <a:lstStyle/>
        <a:p>
          <a:endParaRPr lang="en-US"/>
        </a:p>
      </dgm:t>
    </dgm:pt>
    <dgm:pt modelId="{C9233D2B-2CBE-40B7-9046-4B319A72A86D}">
      <dgm:prSet/>
      <dgm:spPr/>
      <dgm:t>
        <a:bodyPr/>
        <a:lstStyle/>
        <a:p>
          <a:r>
            <a:rPr lang="en-US"/>
            <a:t>Nitrofurantoin 50 mg daily is used in older patients with minimal adverse effects with no growth of nitrofurantoin-resistant fecal flora after 1 yr.</a:t>
          </a:r>
        </a:p>
      </dgm:t>
    </dgm:pt>
    <dgm:pt modelId="{B118E1AF-4503-40A3-A26F-0C0017D9CAF7}" type="parTrans" cxnId="{9066BBCB-128B-422A-B596-721A7E7555B4}">
      <dgm:prSet/>
      <dgm:spPr/>
      <dgm:t>
        <a:bodyPr/>
        <a:lstStyle/>
        <a:p>
          <a:endParaRPr lang="en-US"/>
        </a:p>
      </dgm:t>
    </dgm:pt>
    <dgm:pt modelId="{7F547331-3884-49E6-9106-6B3165B314F8}" type="sibTrans" cxnId="{9066BBCB-128B-422A-B596-721A7E7555B4}">
      <dgm:prSet/>
      <dgm:spPr/>
      <dgm:t>
        <a:bodyPr/>
        <a:lstStyle/>
        <a:p>
          <a:endParaRPr lang="en-US"/>
        </a:p>
      </dgm:t>
    </dgm:pt>
    <dgm:pt modelId="{65C2BA0D-6840-4013-9D1A-ED5D55706CF6}">
      <dgm:prSet/>
      <dgm:spPr/>
      <dgm:t>
        <a:bodyPr/>
        <a:lstStyle/>
        <a:p>
          <a:r>
            <a:rPr lang="en-US"/>
            <a:t>Trimethoprim-Sulfamethoxazole 40mg/200 mg daily, Trimethoprim 100 mg daily and Nitrofurantoin 100 mg daily are also effective.</a:t>
          </a:r>
        </a:p>
      </dgm:t>
    </dgm:pt>
    <dgm:pt modelId="{DA966133-0557-4AE3-ABA5-75197BD5FA4B}" type="parTrans" cxnId="{002CEF12-58AD-4F8F-9332-ED847CC0E3EF}">
      <dgm:prSet/>
      <dgm:spPr/>
      <dgm:t>
        <a:bodyPr/>
        <a:lstStyle/>
        <a:p>
          <a:endParaRPr lang="en-US"/>
        </a:p>
      </dgm:t>
    </dgm:pt>
    <dgm:pt modelId="{502E94F8-8515-444C-A2E4-F966164CC5CC}" type="sibTrans" cxnId="{002CEF12-58AD-4F8F-9332-ED847CC0E3EF}">
      <dgm:prSet/>
      <dgm:spPr/>
      <dgm:t>
        <a:bodyPr/>
        <a:lstStyle/>
        <a:p>
          <a:endParaRPr lang="en-US"/>
        </a:p>
      </dgm:t>
    </dgm:pt>
    <dgm:pt modelId="{D000BF4A-2A0F-FB49-AAD8-F9152DBEE2F1}" type="pres">
      <dgm:prSet presAssocID="{5AC519D8-D8DA-4DF4-B85F-66E99B5FD9F3}" presName="vert0" presStyleCnt="0">
        <dgm:presLayoutVars>
          <dgm:dir/>
          <dgm:animOne val="branch"/>
          <dgm:animLvl val="lvl"/>
        </dgm:presLayoutVars>
      </dgm:prSet>
      <dgm:spPr/>
    </dgm:pt>
    <dgm:pt modelId="{83060C2D-A524-0C42-B426-B65816E18EAF}" type="pres">
      <dgm:prSet presAssocID="{6DEB1591-1F43-4B8C-A4FE-9584EE55217F}" presName="thickLine" presStyleLbl="alignNode1" presStyleIdx="0" presStyleCnt="6"/>
      <dgm:spPr/>
    </dgm:pt>
    <dgm:pt modelId="{F22BF5DB-97B0-5041-9529-36352762F091}" type="pres">
      <dgm:prSet presAssocID="{6DEB1591-1F43-4B8C-A4FE-9584EE55217F}" presName="horz1" presStyleCnt="0"/>
      <dgm:spPr/>
    </dgm:pt>
    <dgm:pt modelId="{00CF7BBD-B74A-D14B-9D54-1A9C1E76552E}" type="pres">
      <dgm:prSet presAssocID="{6DEB1591-1F43-4B8C-A4FE-9584EE55217F}" presName="tx1" presStyleLbl="revTx" presStyleIdx="0" presStyleCnt="6"/>
      <dgm:spPr/>
    </dgm:pt>
    <dgm:pt modelId="{7E14E494-8607-4C4C-B580-0AF0A7A602B6}" type="pres">
      <dgm:prSet presAssocID="{6DEB1591-1F43-4B8C-A4FE-9584EE55217F}" presName="vert1" presStyleCnt="0"/>
      <dgm:spPr/>
    </dgm:pt>
    <dgm:pt modelId="{5D17D4E0-BED9-3740-8660-9EC5C85B0340}" type="pres">
      <dgm:prSet presAssocID="{D8E815A7-786E-4B5D-B0B0-C2B89193AE0E}" presName="thickLine" presStyleLbl="alignNode1" presStyleIdx="1" presStyleCnt="6"/>
      <dgm:spPr/>
    </dgm:pt>
    <dgm:pt modelId="{87509EDF-00BF-F845-A618-1335E1199D0C}" type="pres">
      <dgm:prSet presAssocID="{D8E815A7-786E-4B5D-B0B0-C2B89193AE0E}" presName="horz1" presStyleCnt="0"/>
      <dgm:spPr/>
    </dgm:pt>
    <dgm:pt modelId="{1474179A-A121-7449-93EF-DBB9DBC15591}" type="pres">
      <dgm:prSet presAssocID="{D8E815A7-786E-4B5D-B0B0-C2B89193AE0E}" presName="tx1" presStyleLbl="revTx" presStyleIdx="1" presStyleCnt="6"/>
      <dgm:spPr/>
    </dgm:pt>
    <dgm:pt modelId="{1B76B40B-3B42-034D-BD9E-DEF26857FA9F}" type="pres">
      <dgm:prSet presAssocID="{D8E815A7-786E-4B5D-B0B0-C2B89193AE0E}" presName="vert1" presStyleCnt="0"/>
      <dgm:spPr/>
    </dgm:pt>
    <dgm:pt modelId="{58CD4C48-7E21-A448-8DBF-851B55ABC459}" type="pres">
      <dgm:prSet presAssocID="{2FFFB24E-DDA4-4658-9B7A-BBE89DB81E85}" presName="thickLine" presStyleLbl="alignNode1" presStyleIdx="2" presStyleCnt="6"/>
      <dgm:spPr/>
    </dgm:pt>
    <dgm:pt modelId="{57A3D93F-B389-594E-B5AA-C5C8E2887F8F}" type="pres">
      <dgm:prSet presAssocID="{2FFFB24E-DDA4-4658-9B7A-BBE89DB81E85}" presName="horz1" presStyleCnt="0"/>
      <dgm:spPr/>
    </dgm:pt>
    <dgm:pt modelId="{FBA44A2B-9297-9C4F-9C94-EAD3BE6E81D4}" type="pres">
      <dgm:prSet presAssocID="{2FFFB24E-DDA4-4658-9B7A-BBE89DB81E85}" presName="tx1" presStyleLbl="revTx" presStyleIdx="2" presStyleCnt="6"/>
      <dgm:spPr/>
    </dgm:pt>
    <dgm:pt modelId="{8F0862DA-A7CE-F646-95A2-570C1ABADFA8}" type="pres">
      <dgm:prSet presAssocID="{2FFFB24E-DDA4-4658-9B7A-BBE89DB81E85}" presName="vert1" presStyleCnt="0"/>
      <dgm:spPr/>
    </dgm:pt>
    <dgm:pt modelId="{ECDB5A42-036D-EE44-8C3F-0ABB94CD2139}" type="pres">
      <dgm:prSet presAssocID="{7B2AD6D4-1661-45AD-8AB1-E3E5CBC5C658}" presName="thickLine" presStyleLbl="alignNode1" presStyleIdx="3" presStyleCnt="6"/>
      <dgm:spPr/>
    </dgm:pt>
    <dgm:pt modelId="{0AF9B6F2-753D-1A46-B6C9-069EE010261D}" type="pres">
      <dgm:prSet presAssocID="{7B2AD6D4-1661-45AD-8AB1-E3E5CBC5C658}" presName="horz1" presStyleCnt="0"/>
      <dgm:spPr/>
    </dgm:pt>
    <dgm:pt modelId="{850D7A01-BDB2-7C4C-8144-C6578F33D3BC}" type="pres">
      <dgm:prSet presAssocID="{7B2AD6D4-1661-45AD-8AB1-E3E5CBC5C658}" presName="tx1" presStyleLbl="revTx" presStyleIdx="3" presStyleCnt="6"/>
      <dgm:spPr/>
    </dgm:pt>
    <dgm:pt modelId="{86C67800-D776-4F4A-9031-A1F5CA728196}" type="pres">
      <dgm:prSet presAssocID="{7B2AD6D4-1661-45AD-8AB1-E3E5CBC5C658}" presName="vert1" presStyleCnt="0"/>
      <dgm:spPr/>
    </dgm:pt>
    <dgm:pt modelId="{C7CCA24E-EB31-2D4C-9AF0-D71EC86D9D55}" type="pres">
      <dgm:prSet presAssocID="{C9233D2B-2CBE-40B7-9046-4B319A72A86D}" presName="thickLine" presStyleLbl="alignNode1" presStyleIdx="4" presStyleCnt="6"/>
      <dgm:spPr/>
    </dgm:pt>
    <dgm:pt modelId="{A7E9065C-A020-B243-945F-846A393E048E}" type="pres">
      <dgm:prSet presAssocID="{C9233D2B-2CBE-40B7-9046-4B319A72A86D}" presName="horz1" presStyleCnt="0"/>
      <dgm:spPr/>
    </dgm:pt>
    <dgm:pt modelId="{50F321BA-BD23-874E-9290-A929DE5BAE17}" type="pres">
      <dgm:prSet presAssocID="{C9233D2B-2CBE-40B7-9046-4B319A72A86D}" presName="tx1" presStyleLbl="revTx" presStyleIdx="4" presStyleCnt="6"/>
      <dgm:spPr/>
    </dgm:pt>
    <dgm:pt modelId="{F9B523A2-B62E-4A4D-9C5A-69291295C20D}" type="pres">
      <dgm:prSet presAssocID="{C9233D2B-2CBE-40B7-9046-4B319A72A86D}" presName="vert1" presStyleCnt="0"/>
      <dgm:spPr/>
    </dgm:pt>
    <dgm:pt modelId="{04FC42D4-E6CC-0749-A675-4072A15196D5}" type="pres">
      <dgm:prSet presAssocID="{65C2BA0D-6840-4013-9D1A-ED5D55706CF6}" presName="thickLine" presStyleLbl="alignNode1" presStyleIdx="5" presStyleCnt="6"/>
      <dgm:spPr/>
    </dgm:pt>
    <dgm:pt modelId="{21A91D2F-A375-584E-9225-1FA9BFB6D03E}" type="pres">
      <dgm:prSet presAssocID="{65C2BA0D-6840-4013-9D1A-ED5D55706CF6}" presName="horz1" presStyleCnt="0"/>
      <dgm:spPr/>
    </dgm:pt>
    <dgm:pt modelId="{324005C6-CC63-9848-A502-95B6035E13B1}" type="pres">
      <dgm:prSet presAssocID="{65C2BA0D-6840-4013-9D1A-ED5D55706CF6}" presName="tx1" presStyleLbl="revTx" presStyleIdx="5" presStyleCnt="6"/>
      <dgm:spPr/>
    </dgm:pt>
    <dgm:pt modelId="{A61668E6-59DB-5242-8C9A-C662ECBECA15}" type="pres">
      <dgm:prSet presAssocID="{65C2BA0D-6840-4013-9D1A-ED5D55706CF6}" presName="vert1" presStyleCnt="0"/>
      <dgm:spPr/>
    </dgm:pt>
  </dgm:ptLst>
  <dgm:cxnLst>
    <dgm:cxn modelId="{002CEF12-58AD-4F8F-9332-ED847CC0E3EF}" srcId="{5AC519D8-D8DA-4DF4-B85F-66E99B5FD9F3}" destId="{65C2BA0D-6840-4013-9D1A-ED5D55706CF6}" srcOrd="5" destOrd="0" parTransId="{DA966133-0557-4AE3-ABA5-75197BD5FA4B}" sibTransId="{502E94F8-8515-444C-A2E4-F966164CC5CC}"/>
    <dgm:cxn modelId="{9AAD5C68-647B-483E-9CB3-E1E4D4C75DBE}" srcId="{5AC519D8-D8DA-4DF4-B85F-66E99B5FD9F3}" destId="{6DEB1591-1F43-4B8C-A4FE-9584EE55217F}" srcOrd="0" destOrd="0" parTransId="{D4021FA2-5DF0-4129-9474-F60B75C790C5}" sibTransId="{3BD25268-BA7F-4CD2-B246-9953478DD2A5}"/>
    <dgm:cxn modelId="{704EE76F-D23D-C74F-B24E-C1BD3B016DAF}" type="presOf" srcId="{5AC519D8-D8DA-4DF4-B85F-66E99B5FD9F3}" destId="{D000BF4A-2A0F-FB49-AAD8-F9152DBEE2F1}" srcOrd="0" destOrd="0" presId="urn:microsoft.com/office/officeart/2008/layout/LinedList"/>
    <dgm:cxn modelId="{0D6B1D82-B01C-1D44-B8CC-F53E350512CE}" type="presOf" srcId="{2FFFB24E-DDA4-4658-9B7A-BBE89DB81E85}" destId="{FBA44A2B-9297-9C4F-9C94-EAD3BE6E81D4}" srcOrd="0" destOrd="0" presId="urn:microsoft.com/office/officeart/2008/layout/LinedList"/>
    <dgm:cxn modelId="{5C247191-B25E-45BF-864B-732A887F388E}" srcId="{5AC519D8-D8DA-4DF4-B85F-66E99B5FD9F3}" destId="{7B2AD6D4-1661-45AD-8AB1-E3E5CBC5C658}" srcOrd="3" destOrd="0" parTransId="{8EE1678F-1E0B-4021-8ED6-635F48133E14}" sibTransId="{4717B468-CF99-414F-A658-37EAD95F4DB4}"/>
    <dgm:cxn modelId="{BD1220B1-E72E-4B97-A909-629C359E879E}" srcId="{5AC519D8-D8DA-4DF4-B85F-66E99B5FD9F3}" destId="{2FFFB24E-DDA4-4658-9B7A-BBE89DB81E85}" srcOrd="2" destOrd="0" parTransId="{1940AB2F-6993-44E0-9B9D-4CA1A4919736}" sibTransId="{845316FA-A766-4666-8B82-288ECDCC4734}"/>
    <dgm:cxn modelId="{768681B3-FB6D-F540-AFBD-77B4847811AA}" type="presOf" srcId="{6DEB1591-1F43-4B8C-A4FE-9584EE55217F}" destId="{00CF7BBD-B74A-D14B-9D54-1A9C1E76552E}" srcOrd="0" destOrd="0" presId="urn:microsoft.com/office/officeart/2008/layout/LinedList"/>
    <dgm:cxn modelId="{9066BBCB-128B-422A-B596-721A7E7555B4}" srcId="{5AC519D8-D8DA-4DF4-B85F-66E99B5FD9F3}" destId="{C9233D2B-2CBE-40B7-9046-4B319A72A86D}" srcOrd="4" destOrd="0" parTransId="{B118E1AF-4503-40A3-A26F-0C0017D9CAF7}" sibTransId="{7F547331-3884-49E6-9106-6B3165B314F8}"/>
    <dgm:cxn modelId="{8C31AFCF-BB4F-4B2D-9464-4FA96DB0D112}" srcId="{5AC519D8-D8DA-4DF4-B85F-66E99B5FD9F3}" destId="{D8E815A7-786E-4B5D-B0B0-C2B89193AE0E}" srcOrd="1" destOrd="0" parTransId="{52C62AF3-E32B-41AB-A1B6-52CD7DED21EF}" sibTransId="{0D47423F-343B-485B-9B91-E252BFC0B0F0}"/>
    <dgm:cxn modelId="{F7AE5ED1-8D5C-354A-A1B7-2A283B5754A9}" type="presOf" srcId="{C9233D2B-2CBE-40B7-9046-4B319A72A86D}" destId="{50F321BA-BD23-874E-9290-A929DE5BAE17}" srcOrd="0" destOrd="0" presId="urn:microsoft.com/office/officeart/2008/layout/LinedList"/>
    <dgm:cxn modelId="{32D5EED6-345C-B947-B493-9132C44C966C}" type="presOf" srcId="{65C2BA0D-6840-4013-9D1A-ED5D55706CF6}" destId="{324005C6-CC63-9848-A502-95B6035E13B1}" srcOrd="0" destOrd="0" presId="urn:microsoft.com/office/officeart/2008/layout/LinedList"/>
    <dgm:cxn modelId="{83EBA5F7-42B5-3B46-90E9-519A016DB74E}" type="presOf" srcId="{7B2AD6D4-1661-45AD-8AB1-E3E5CBC5C658}" destId="{850D7A01-BDB2-7C4C-8144-C6578F33D3BC}" srcOrd="0" destOrd="0" presId="urn:microsoft.com/office/officeart/2008/layout/LinedList"/>
    <dgm:cxn modelId="{F3BE3AFF-2522-E149-BFF0-D3A36B779003}" type="presOf" srcId="{D8E815A7-786E-4B5D-B0B0-C2B89193AE0E}" destId="{1474179A-A121-7449-93EF-DBB9DBC15591}" srcOrd="0" destOrd="0" presId="urn:microsoft.com/office/officeart/2008/layout/LinedList"/>
    <dgm:cxn modelId="{5EA91CA9-249C-184E-8879-9B9E7F36AC81}" type="presParOf" srcId="{D000BF4A-2A0F-FB49-AAD8-F9152DBEE2F1}" destId="{83060C2D-A524-0C42-B426-B65816E18EAF}" srcOrd="0" destOrd="0" presId="urn:microsoft.com/office/officeart/2008/layout/LinedList"/>
    <dgm:cxn modelId="{FCA500F6-1E96-EC40-B3B0-D1C7F221F329}" type="presParOf" srcId="{D000BF4A-2A0F-FB49-AAD8-F9152DBEE2F1}" destId="{F22BF5DB-97B0-5041-9529-36352762F091}" srcOrd="1" destOrd="0" presId="urn:microsoft.com/office/officeart/2008/layout/LinedList"/>
    <dgm:cxn modelId="{B8A385E1-5420-934E-8583-11F1A05FD7D6}" type="presParOf" srcId="{F22BF5DB-97B0-5041-9529-36352762F091}" destId="{00CF7BBD-B74A-D14B-9D54-1A9C1E76552E}" srcOrd="0" destOrd="0" presId="urn:microsoft.com/office/officeart/2008/layout/LinedList"/>
    <dgm:cxn modelId="{7C199F09-87AC-C64F-BF5A-0FFD78277E39}" type="presParOf" srcId="{F22BF5DB-97B0-5041-9529-36352762F091}" destId="{7E14E494-8607-4C4C-B580-0AF0A7A602B6}" srcOrd="1" destOrd="0" presId="urn:microsoft.com/office/officeart/2008/layout/LinedList"/>
    <dgm:cxn modelId="{7C009004-91B9-9245-AE9C-F93F94CC5F93}" type="presParOf" srcId="{D000BF4A-2A0F-FB49-AAD8-F9152DBEE2F1}" destId="{5D17D4E0-BED9-3740-8660-9EC5C85B0340}" srcOrd="2" destOrd="0" presId="urn:microsoft.com/office/officeart/2008/layout/LinedList"/>
    <dgm:cxn modelId="{D4A4B40A-8EC4-6E47-8E63-6DDAB7F7598D}" type="presParOf" srcId="{D000BF4A-2A0F-FB49-AAD8-F9152DBEE2F1}" destId="{87509EDF-00BF-F845-A618-1335E1199D0C}" srcOrd="3" destOrd="0" presId="urn:microsoft.com/office/officeart/2008/layout/LinedList"/>
    <dgm:cxn modelId="{A36CBF8A-8A69-AB47-AF12-B558CAE7FD2D}" type="presParOf" srcId="{87509EDF-00BF-F845-A618-1335E1199D0C}" destId="{1474179A-A121-7449-93EF-DBB9DBC15591}" srcOrd="0" destOrd="0" presId="urn:microsoft.com/office/officeart/2008/layout/LinedList"/>
    <dgm:cxn modelId="{83D55A37-E215-3544-B780-1AEF1636494A}" type="presParOf" srcId="{87509EDF-00BF-F845-A618-1335E1199D0C}" destId="{1B76B40B-3B42-034D-BD9E-DEF26857FA9F}" srcOrd="1" destOrd="0" presId="urn:microsoft.com/office/officeart/2008/layout/LinedList"/>
    <dgm:cxn modelId="{6B79FF17-04F5-9742-901F-286313ED3BC4}" type="presParOf" srcId="{D000BF4A-2A0F-FB49-AAD8-F9152DBEE2F1}" destId="{58CD4C48-7E21-A448-8DBF-851B55ABC459}" srcOrd="4" destOrd="0" presId="urn:microsoft.com/office/officeart/2008/layout/LinedList"/>
    <dgm:cxn modelId="{3389B352-1BB8-7A4A-9B1B-E4D1B77859C1}" type="presParOf" srcId="{D000BF4A-2A0F-FB49-AAD8-F9152DBEE2F1}" destId="{57A3D93F-B389-594E-B5AA-C5C8E2887F8F}" srcOrd="5" destOrd="0" presId="urn:microsoft.com/office/officeart/2008/layout/LinedList"/>
    <dgm:cxn modelId="{B4C7EFA5-DF41-6446-89B3-EDD1FE4B801F}" type="presParOf" srcId="{57A3D93F-B389-594E-B5AA-C5C8E2887F8F}" destId="{FBA44A2B-9297-9C4F-9C94-EAD3BE6E81D4}" srcOrd="0" destOrd="0" presId="urn:microsoft.com/office/officeart/2008/layout/LinedList"/>
    <dgm:cxn modelId="{48F79484-4534-AB4F-87F4-F68F55E1D83D}" type="presParOf" srcId="{57A3D93F-B389-594E-B5AA-C5C8E2887F8F}" destId="{8F0862DA-A7CE-F646-95A2-570C1ABADFA8}" srcOrd="1" destOrd="0" presId="urn:microsoft.com/office/officeart/2008/layout/LinedList"/>
    <dgm:cxn modelId="{84E369F4-ADEF-9E4F-9982-6A2DB2C425D3}" type="presParOf" srcId="{D000BF4A-2A0F-FB49-AAD8-F9152DBEE2F1}" destId="{ECDB5A42-036D-EE44-8C3F-0ABB94CD2139}" srcOrd="6" destOrd="0" presId="urn:microsoft.com/office/officeart/2008/layout/LinedList"/>
    <dgm:cxn modelId="{F027E612-E2FD-E04E-AF36-DBE0EF2A6476}" type="presParOf" srcId="{D000BF4A-2A0F-FB49-AAD8-F9152DBEE2F1}" destId="{0AF9B6F2-753D-1A46-B6C9-069EE010261D}" srcOrd="7" destOrd="0" presId="urn:microsoft.com/office/officeart/2008/layout/LinedList"/>
    <dgm:cxn modelId="{0C92D247-7541-E642-B2B7-5EE35CE981A5}" type="presParOf" srcId="{0AF9B6F2-753D-1A46-B6C9-069EE010261D}" destId="{850D7A01-BDB2-7C4C-8144-C6578F33D3BC}" srcOrd="0" destOrd="0" presId="urn:microsoft.com/office/officeart/2008/layout/LinedList"/>
    <dgm:cxn modelId="{63336ED4-3065-204E-9E7F-DB0CB9FA23DC}" type="presParOf" srcId="{0AF9B6F2-753D-1A46-B6C9-069EE010261D}" destId="{86C67800-D776-4F4A-9031-A1F5CA728196}" srcOrd="1" destOrd="0" presId="urn:microsoft.com/office/officeart/2008/layout/LinedList"/>
    <dgm:cxn modelId="{39A9F3A0-3CD5-974F-BFEE-D4F43433D63E}" type="presParOf" srcId="{D000BF4A-2A0F-FB49-AAD8-F9152DBEE2F1}" destId="{C7CCA24E-EB31-2D4C-9AF0-D71EC86D9D55}" srcOrd="8" destOrd="0" presId="urn:microsoft.com/office/officeart/2008/layout/LinedList"/>
    <dgm:cxn modelId="{B8F02627-D782-0D43-AACA-447FD020DD36}" type="presParOf" srcId="{D000BF4A-2A0F-FB49-AAD8-F9152DBEE2F1}" destId="{A7E9065C-A020-B243-945F-846A393E048E}" srcOrd="9" destOrd="0" presId="urn:microsoft.com/office/officeart/2008/layout/LinedList"/>
    <dgm:cxn modelId="{573EA1B5-9838-244A-8B2D-1A1BF7538FF2}" type="presParOf" srcId="{A7E9065C-A020-B243-945F-846A393E048E}" destId="{50F321BA-BD23-874E-9290-A929DE5BAE17}" srcOrd="0" destOrd="0" presId="urn:microsoft.com/office/officeart/2008/layout/LinedList"/>
    <dgm:cxn modelId="{2B4E123B-AB25-A847-81C1-F587A6B84FC7}" type="presParOf" srcId="{A7E9065C-A020-B243-945F-846A393E048E}" destId="{F9B523A2-B62E-4A4D-9C5A-69291295C20D}" srcOrd="1" destOrd="0" presId="urn:microsoft.com/office/officeart/2008/layout/LinedList"/>
    <dgm:cxn modelId="{B1CE25FD-74D4-6940-B12A-760466AC1A8D}" type="presParOf" srcId="{D000BF4A-2A0F-FB49-AAD8-F9152DBEE2F1}" destId="{04FC42D4-E6CC-0749-A675-4072A15196D5}" srcOrd="10" destOrd="0" presId="urn:microsoft.com/office/officeart/2008/layout/LinedList"/>
    <dgm:cxn modelId="{78EDCDAA-9D99-BC40-926D-9AB461C0F9EF}" type="presParOf" srcId="{D000BF4A-2A0F-FB49-AAD8-F9152DBEE2F1}" destId="{21A91D2F-A375-584E-9225-1FA9BFB6D03E}" srcOrd="11" destOrd="0" presId="urn:microsoft.com/office/officeart/2008/layout/LinedList"/>
    <dgm:cxn modelId="{4BB182F0-2FB6-3741-8CBE-AA8504487935}" type="presParOf" srcId="{21A91D2F-A375-584E-9225-1FA9BFB6D03E}" destId="{324005C6-CC63-9848-A502-95B6035E13B1}" srcOrd="0" destOrd="0" presId="urn:microsoft.com/office/officeart/2008/layout/LinedList"/>
    <dgm:cxn modelId="{E7D37077-A4D4-1348-B960-75880729D928}" type="presParOf" srcId="{21A91D2F-A375-584E-9225-1FA9BFB6D03E}" destId="{A61668E6-59DB-5242-8C9A-C662ECBECA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D08ED4-9AB6-4F00-8D43-ACA3E24C262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6504D84-7946-4783-9651-283F473E79AF}">
      <dgm:prSet/>
      <dgm:spPr/>
      <dgm:t>
        <a:bodyPr/>
        <a:lstStyle/>
        <a:p>
          <a:r>
            <a:rPr lang="en-US"/>
            <a:t>Urinary tract infection is second most frequent infection in LTC facilities accounting for 20-30% of infections.</a:t>
          </a:r>
        </a:p>
      </dgm:t>
    </dgm:pt>
    <dgm:pt modelId="{F537C64B-4D5D-4412-9C68-F328BD58EC85}" type="parTrans" cxnId="{A66F8581-804B-4AB3-A2BC-5A165F0696D8}">
      <dgm:prSet/>
      <dgm:spPr/>
      <dgm:t>
        <a:bodyPr/>
        <a:lstStyle/>
        <a:p>
          <a:endParaRPr lang="en-US"/>
        </a:p>
      </dgm:t>
    </dgm:pt>
    <dgm:pt modelId="{BF70C5E7-C263-4619-BC14-457278321B96}" type="sibTrans" cxnId="{A66F8581-804B-4AB3-A2BC-5A165F0696D8}">
      <dgm:prSet/>
      <dgm:spPr/>
      <dgm:t>
        <a:bodyPr/>
        <a:lstStyle/>
        <a:p>
          <a:endParaRPr lang="en-US"/>
        </a:p>
      </dgm:t>
    </dgm:pt>
    <dgm:pt modelId="{B7A24DFE-649E-4D98-8CE7-A09D981DA99D}">
      <dgm:prSet/>
      <dgm:spPr/>
      <dgm:t>
        <a:bodyPr/>
        <a:lstStyle/>
        <a:p>
          <a:r>
            <a:rPr lang="en-US"/>
            <a:t>Age-related changes to genitourinary tract</a:t>
          </a:r>
        </a:p>
      </dgm:t>
    </dgm:pt>
    <dgm:pt modelId="{FF1043A8-C2DF-4EFE-A9B5-29189B48EEF7}" type="parTrans" cxnId="{D7AEFF2E-522F-4607-B03E-E36226A13450}">
      <dgm:prSet/>
      <dgm:spPr/>
      <dgm:t>
        <a:bodyPr/>
        <a:lstStyle/>
        <a:p>
          <a:endParaRPr lang="en-US"/>
        </a:p>
      </dgm:t>
    </dgm:pt>
    <dgm:pt modelId="{31A204FA-3808-4F24-B704-08B7649FE5B5}" type="sibTrans" cxnId="{D7AEFF2E-522F-4607-B03E-E36226A13450}">
      <dgm:prSet/>
      <dgm:spPr/>
      <dgm:t>
        <a:bodyPr/>
        <a:lstStyle/>
        <a:p>
          <a:endParaRPr lang="en-US"/>
        </a:p>
      </dgm:t>
    </dgm:pt>
    <dgm:pt modelId="{6696201F-CCDF-47B6-8C0F-C1C338BB3362}">
      <dgm:prSet/>
      <dgm:spPr/>
      <dgm:t>
        <a:bodyPr/>
        <a:lstStyle/>
        <a:p>
          <a:r>
            <a:rPr lang="en-US"/>
            <a:t>Comorbid conditions: neurogenic bladder, pelvic organ prolapse, instrumentation such as Foley catheters, suprapubic tubes</a:t>
          </a:r>
        </a:p>
      </dgm:t>
    </dgm:pt>
    <dgm:pt modelId="{70C4AA18-E579-48D7-BE11-C9B334C85BA7}" type="parTrans" cxnId="{D841DC77-7482-42B1-A629-1CD2F949DCAC}">
      <dgm:prSet/>
      <dgm:spPr/>
      <dgm:t>
        <a:bodyPr/>
        <a:lstStyle/>
        <a:p>
          <a:endParaRPr lang="en-US"/>
        </a:p>
      </dgm:t>
    </dgm:pt>
    <dgm:pt modelId="{DF07DEB9-CB0B-4B6A-8B69-786EF0D010E4}" type="sibTrans" cxnId="{D841DC77-7482-42B1-A629-1CD2F949DCAC}">
      <dgm:prSet/>
      <dgm:spPr/>
      <dgm:t>
        <a:bodyPr/>
        <a:lstStyle/>
        <a:p>
          <a:endParaRPr lang="en-US"/>
        </a:p>
      </dgm:t>
    </dgm:pt>
    <dgm:pt modelId="{940733FA-7CE8-41FA-BA45-EE0AE93800A1}">
      <dgm:prSet/>
      <dgm:spPr/>
      <dgm:t>
        <a:bodyPr/>
        <a:lstStyle/>
        <a:p>
          <a:r>
            <a:rPr lang="en-US"/>
            <a:t>Asymptomatic bacteriuria in LTC residents (25-50%)</a:t>
          </a:r>
        </a:p>
      </dgm:t>
    </dgm:pt>
    <dgm:pt modelId="{B0889B3C-B61E-4EF7-AAEF-55D692154B23}" type="parTrans" cxnId="{E92356FB-F1DE-4944-8D95-4B7E2F174E00}">
      <dgm:prSet/>
      <dgm:spPr/>
      <dgm:t>
        <a:bodyPr/>
        <a:lstStyle/>
        <a:p>
          <a:endParaRPr lang="en-US"/>
        </a:p>
      </dgm:t>
    </dgm:pt>
    <dgm:pt modelId="{5753EED0-CFDC-4CE4-B0CE-20B798FA7425}" type="sibTrans" cxnId="{E92356FB-F1DE-4944-8D95-4B7E2F174E00}">
      <dgm:prSet/>
      <dgm:spPr/>
      <dgm:t>
        <a:bodyPr/>
        <a:lstStyle/>
        <a:p>
          <a:endParaRPr lang="en-US"/>
        </a:p>
      </dgm:t>
    </dgm:pt>
    <dgm:pt modelId="{3D937F9A-A580-4CC3-8411-5E66DC98D576}">
      <dgm:prSet/>
      <dgm:spPr/>
      <dgm:t>
        <a:bodyPr/>
        <a:lstStyle/>
        <a:p>
          <a:r>
            <a:rPr lang="en-US"/>
            <a:t>UTI is lower but a significant proportion of infections in LTCF and large amount of antibiotic use.  (CDC guidelines, UTI Event LTCF &amp; CAUTI)</a:t>
          </a:r>
        </a:p>
      </dgm:t>
    </dgm:pt>
    <dgm:pt modelId="{45D238EC-799A-4CEE-AA5D-29181056BF12}" type="parTrans" cxnId="{2E0B26A4-D76F-4ECC-8EDA-967FD38991E1}">
      <dgm:prSet/>
      <dgm:spPr/>
      <dgm:t>
        <a:bodyPr/>
        <a:lstStyle/>
        <a:p>
          <a:endParaRPr lang="en-US"/>
        </a:p>
      </dgm:t>
    </dgm:pt>
    <dgm:pt modelId="{8D44DADD-CCAA-4E79-8411-83927520339B}" type="sibTrans" cxnId="{2E0B26A4-D76F-4ECC-8EDA-967FD38991E1}">
      <dgm:prSet/>
      <dgm:spPr/>
      <dgm:t>
        <a:bodyPr/>
        <a:lstStyle/>
        <a:p>
          <a:endParaRPr lang="en-US"/>
        </a:p>
      </dgm:t>
    </dgm:pt>
    <dgm:pt modelId="{64E0C902-B803-9340-9CBB-0FEBA849E3D8}" type="pres">
      <dgm:prSet presAssocID="{B6D08ED4-9AB6-4F00-8D43-ACA3E24C2622}" presName="vert0" presStyleCnt="0">
        <dgm:presLayoutVars>
          <dgm:dir/>
          <dgm:animOne val="branch"/>
          <dgm:animLvl val="lvl"/>
        </dgm:presLayoutVars>
      </dgm:prSet>
      <dgm:spPr/>
    </dgm:pt>
    <dgm:pt modelId="{8B3031C4-136A-CA45-B857-CEAA74629216}" type="pres">
      <dgm:prSet presAssocID="{B6504D84-7946-4783-9651-283F473E79AF}" presName="thickLine" presStyleLbl="alignNode1" presStyleIdx="0" presStyleCnt="5"/>
      <dgm:spPr/>
    </dgm:pt>
    <dgm:pt modelId="{EEB801C7-7360-B441-B39B-0C937EDC6369}" type="pres">
      <dgm:prSet presAssocID="{B6504D84-7946-4783-9651-283F473E79AF}" presName="horz1" presStyleCnt="0"/>
      <dgm:spPr/>
    </dgm:pt>
    <dgm:pt modelId="{2A546956-C650-424D-99F8-F7E5A623D19D}" type="pres">
      <dgm:prSet presAssocID="{B6504D84-7946-4783-9651-283F473E79AF}" presName="tx1" presStyleLbl="revTx" presStyleIdx="0" presStyleCnt="5"/>
      <dgm:spPr/>
    </dgm:pt>
    <dgm:pt modelId="{2B402254-9C9B-194C-B426-F69783DD6B62}" type="pres">
      <dgm:prSet presAssocID="{B6504D84-7946-4783-9651-283F473E79AF}" presName="vert1" presStyleCnt="0"/>
      <dgm:spPr/>
    </dgm:pt>
    <dgm:pt modelId="{127A30C2-6137-D048-A9C3-E2A6DB777920}" type="pres">
      <dgm:prSet presAssocID="{B7A24DFE-649E-4D98-8CE7-A09D981DA99D}" presName="thickLine" presStyleLbl="alignNode1" presStyleIdx="1" presStyleCnt="5"/>
      <dgm:spPr/>
    </dgm:pt>
    <dgm:pt modelId="{BF868CC6-CBCA-A14A-8B90-BB82BCF7E92F}" type="pres">
      <dgm:prSet presAssocID="{B7A24DFE-649E-4D98-8CE7-A09D981DA99D}" presName="horz1" presStyleCnt="0"/>
      <dgm:spPr/>
    </dgm:pt>
    <dgm:pt modelId="{2EF3FF4E-2CB9-9640-8C5E-56500D0C0941}" type="pres">
      <dgm:prSet presAssocID="{B7A24DFE-649E-4D98-8CE7-A09D981DA99D}" presName="tx1" presStyleLbl="revTx" presStyleIdx="1" presStyleCnt="5"/>
      <dgm:spPr/>
    </dgm:pt>
    <dgm:pt modelId="{B69D440C-D5E8-5A42-8A92-F0F106038E5A}" type="pres">
      <dgm:prSet presAssocID="{B7A24DFE-649E-4D98-8CE7-A09D981DA99D}" presName="vert1" presStyleCnt="0"/>
      <dgm:spPr/>
    </dgm:pt>
    <dgm:pt modelId="{37D28C90-B9FA-AD43-9CEB-B11252B9E4D7}" type="pres">
      <dgm:prSet presAssocID="{6696201F-CCDF-47B6-8C0F-C1C338BB3362}" presName="thickLine" presStyleLbl="alignNode1" presStyleIdx="2" presStyleCnt="5"/>
      <dgm:spPr/>
    </dgm:pt>
    <dgm:pt modelId="{118A8317-D984-CB40-9DDA-7BA21CF103C0}" type="pres">
      <dgm:prSet presAssocID="{6696201F-CCDF-47B6-8C0F-C1C338BB3362}" presName="horz1" presStyleCnt="0"/>
      <dgm:spPr/>
    </dgm:pt>
    <dgm:pt modelId="{845D3F9D-4D18-3E48-BDBD-303F075A4136}" type="pres">
      <dgm:prSet presAssocID="{6696201F-CCDF-47B6-8C0F-C1C338BB3362}" presName="tx1" presStyleLbl="revTx" presStyleIdx="2" presStyleCnt="5"/>
      <dgm:spPr/>
    </dgm:pt>
    <dgm:pt modelId="{021409F1-0B77-3D40-A89D-E494B7C517AF}" type="pres">
      <dgm:prSet presAssocID="{6696201F-CCDF-47B6-8C0F-C1C338BB3362}" presName="vert1" presStyleCnt="0"/>
      <dgm:spPr/>
    </dgm:pt>
    <dgm:pt modelId="{DAB6730E-73A7-E648-A489-051BFCAC375C}" type="pres">
      <dgm:prSet presAssocID="{940733FA-7CE8-41FA-BA45-EE0AE93800A1}" presName="thickLine" presStyleLbl="alignNode1" presStyleIdx="3" presStyleCnt="5"/>
      <dgm:spPr/>
    </dgm:pt>
    <dgm:pt modelId="{890F9C13-B647-2B40-9AA9-62D38D60AAD7}" type="pres">
      <dgm:prSet presAssocID="{940733FA-7CE8-41FA-BA45-EE0AE93800A1}" presName="horz1" presStyleCnt="0"/>
      <dgm:spPr/>
    </dgm:pt>
    <dgm:pt modelId="{CBA7570C-FF55-BD46-A1C4-20542160BC37}" type="pres">
      <dgm:prSet presAssocID="{940733FA-7CE8-41FA-BA45-EE0AE93800A1}" presName="tx1" presStyleLbl="revTx" presStyleIdx="3" presStyleCnt="5"/>
      <dgm:spPr/>
    </dgm:pt>
    <dgm:pt modelId="{E7714052-A723-E448-8971-D351B4882573}" type="pres">
      <dgm:prSet presAssocID="{940733FA-7CE8-41FA-BA45-EE0AE93800A1}" presName="vert1" presStyleCnt="0"/>
      <dgm:spPr/>
    </dgm:pt>
    <dgm:pt modelId="{9A2E70C2-26B1-8D44-8C19-CB099648D759}" type="pres">
      <dgm:prSet presAssocID="{3D937F9A-A580-4CC3-8411-5E66DC98D576}" presName="thickLine" presStyleLbl="alignNode1" presStyleIdx="4" presStyleCnt="5"/>
      <dgm:spPr/>
    </dgm:pt>
    <dgm:pt modelId="{CD0ADC95-330D-1C47-B4B0-D44CF056EBEB}" type="pres">
      <dgm:prSet presAssocID="{3D937F9A-A580-4CC3-8411-5E66DC98D576}" presName="horz1" presStyleCnt="0"/>
      <dgm:spPr/>
    </dgm:pt>
    <dgm:pt modelId="{A0A92432-2E84-384D-A87E-04387A1AFABF}" type="pres">
      <dgm:prSet presAssocID="{3D937F9A-A580-4CC3-8411-5E66DC98D576}" presName="tx1" presStyleLbl="revTx" presStyleIdx="4" presStyleCnt="5"/>
      <dgm:spPr/>
    </dgm:pt>
    <dgm:pt modelId="{8D6D2CEB-2E1C-AE45-85D6-9CCCC27C0958}" type="pres">
      <dgm:prSet presAssocID="{3D937F9A-A580-4CC3-8411-5E66DC98D576}" presName="vert1" presStyleCnt="0"/>
      <dgm:spPr/>
    </dgm:pt>
  </dgm:ptLst>
  <dgm:cxnLst>
    <dgm:cxn modelId="{CEB3AB1F-2055-E74C-8FCB-B5B46AC13228}" type="presOf" srcId="{B6D08ED4-9AB6-4F00-8D43-ACA3E24C2622}" destId="{64E0C902-B803-9340-9CBB-0FEBA849E3D8}" srcOrd="0" destOrd="0" presId="urn:microsoft.com/office/officeart/2008/layout/LinedList"/>
    <dgm:cxn modelId="{D7AEFF2E-522F-4607-B03E-E36226A13450}" srcId="{B6D08ED4-9AB6-4F00-8D43-ACA3E24C2622}" destId="{B7A24DFE-649E-4D98-8CE7-A09D981DA99D}" srcOrd="1" destOrd="0" parTransId="{FF1043A8-C2DF-4EFE-A9B5-29189B48EEF7}" sibTransId="{31A204FA-3808-4F24-B704-08B7649FE5B5}"/>
    <dgm:cxn modelId="{F3D6AB38-DF8E-1C46-9E85-4EE8A33B7F49}" type="presOf" srcId="{940733FA-7CE8-41FA-BA45-EE0AE93800A1}" destId="{CBA7570C-FF55-BD46-A1C4-20542160BC37}" srcOrd="0" destOrd="0" presId="urn:microsoft.com/office/officeart/2008/layout/LinedList"/>
    <dgm:cxn modelId="{D841DC77-7482-42B1-A629-1CD2F949DCAC}" srcId="{B6D08ED4-9AB6-4F00-8D43-ACA3E24C2622}" destId="{6696201F-CCDF-47B6-8C0F-C1C338BB3362}" srcOrd="2" destOrd="0" parTransId="{70C4AA18-E579-48D7-BE11-C9B334C85BA7}" sibTransId="{DF07DEB9-CB0B-4B6A-8B69-786EF0D010E4}"/>
    <dgm:cxn modelId="{F1AED17E-6A7C-3740-B36E-80DA265D25EE}" type="presOf" srcId="{B7A24DFE-649E-4D98-8CE7-A09D981DA99D}" destId="{2EF3FF4E-2CB9-9640-8C5E-56500D0C0941}" srcOrd="0" destOrd="0" presId="urn:microsoft.com/office/officeart/2008/layout/LinedList"/>
    <dgm:cxn modelId="{A66F8581-804B-4AB3-A2BC-5A165F0696D8}" srcId="{B6D08ED4-9AB6-4F00-8D43-ACA3E24C2622}" destId="{B6504D84-7946-4783-9651-283F473E79AF}" srcOrd="0" destOrd="0" parTransId="{F537C64B-4D5D-4412-9C68-F328BD58EC85}" sibTransId="{BF70C5E7-C263-4619-BC14-457278321B96}"/>
    <dgm:cxn modelId="{2E0B26A4-D76F-4ECC-8EDA-967FD38991E1}" srcId="{B6D08ED4-9AB6-4F00-8D43-ACA3E24C2622}" destId="{3D937F9A-A580-4CC3-8411-5E66DC98D576}" srcOrd="4" destOrd="0" parTransId="{45D238EC-799A-4CEE-AA5D-29181056BF12}" sibTransId="{8D44DADD-CCAA-4E79-8411-83927520339B}"/>
    <dgm:cxn modelId="{3DB79FA9-48B3-594C-9124-72372F528F1E}" type="presOf" srcId="{6696201F-CCDF-47B6-8C0F-C1C338BB3362}" destId="{845D3F9D-4D18-3E48-BDBD-303F075A4136}" srcOrd="0" destOrd="0" presId="urn:microsoft.com/office/officeart/2008/layout/LinedList"/>
    <dgm:cxn modelId="{05C2CCC2-9CB4-AF4C-86FD-43A8A6140A26}" type="presOf" srcId="{3D937F9A-A580-4CC3-8411-5E66DC98D576}" destId="{A0A92432-2E84-384D-A87E-04387A1AFABF}" srcOrd="0" destOrd="0" presId="urn:microsoft.com/office/officeart/2008/layout/LinedList"/>
    <dgm:cxn modelId="{EF5F94C6-AB18-9141-804C-0DE5E1381A29}" type="presOf" srcId="{B6504D84-7946-4783-9651-283F473E79AF}" destId="{2A546956-C650-424D-99F8-F7E5A623D19D}" srcOrd="0" destOrd="0" presId="urn:microsoft.com/office/officeart/2008/layout/LinedList"/>
    <dgm:cxn modelId="{E92356FB-F1DE-4944-8D95-4B7E2F174E00}" srcId="{B6D08ED4-9AB6-4F00-8D43-ACA3E24C2622}" destId="{940733FA-7CE8-41FA-BA45-EE0AE93800A1}" srcOrd="3" destOrd="0" parTransId="{B0889B3C-B61E-4EF7-AAEF-55D692154B23}" sibTransId="{5753EED0-CFDC-4CE4-B0CE-20B798FA7425}"/>
    <dgm:cxn modelId="{16165C48-B41D-DE4A-BDEF-C98DB0C46469}" type="presParOf" srcId="{64E0C902-B803-9340-9CBB-0FEBA849E3D8}" destId="{8B3031C4-136A-CA45-B857-CEAA74629216}" srcOrd="0" destOrd="0" presId="urn:microsoft.com/office/officeart/2008/layout/LinedList"/>
    <dgm:cxn modelId="{E44269AF-C8A1-B749-B35A-F2C3CF3707B6}" type="presParOf" srcId="{64E0C902-B803-9340-9CBB-0FEBA849E3D8}" destId="{EEB801C7-7360-B441-B39B-0C937EDC6369}" srcOrd="1" destOrd="0" presId="urn:microsoft.com/office/officeart/2008/layout/LinedList"/>
    <dgm:cxn modelId="{5AE1D4D4-C3FA-A24E-8AF2-0427D2B01EB7}" type="presParOf" srcId="{EEB801C7-7360-B441-B39B-0C937EDC6369}" destId="{2A546956-C650-424D-99F8-F7E5A623D19D}" srcOrd="0" destOrd="0" presId="urn:microsoft.com/office/officeart/2008/layout/LinedList"/>
    <dgm:cxn modelId="{9771417D-D461-1543-91B8-E485D17424CE}" type="presParOf" srcId="{EEB801C7-7360-B441-B39B-0C937EDC6369}" destId="{2B402254-9C9B-194C-B426-F69783DD6B62}" srcOrd="1" destOrd="0" presId="urn:microsoft.com/office/officeart/2008/layout/LinedList"/>
    <dgm:cxn modelId="{0D0EC722-C376-3344-AADD-B31AD600AF06}" type="presParOf" srcId="{64E0C902-B803-9340-9CBB-0FEBA849E3D8}" destId="{127A30C2-6137-D048-A9C3-E2A6DB777920}" srcOrd="2" destOrd="0" presId="urn:microsoft.com/office/officeart/2008/layout/LinedList"/>
    <dgm:cxn modelId="{F4533609-AD10-514A-B070-5B57263EF431}" type="presParOf" srcId="{64E0C902-B803-9340-9CBB-0FEBA849E3D8}" destId="{BF868CC6-CBCA-A14A-8B90-BB82BCF7E92F}" srcOrd="3" destOrd="0" presId="urn:microsoft.com/office/officeart/2008/layout/LinedList"/>
    <dgm:cxn modelId="{B37CF303-D14A-8B4D-8F2F-6B0F303BE4E8}" type="presParOf" srcId="{BF868CC6-CBCA-A14A-8B90-BB82BCF7E92F}" destId="{2EF3FF4E-2CB9-9640-8C5E-56500D0C0941}" srcOrd="0" destOrd="0" presId="urn:microsoft.com/office/officeart/2008/layout/LinedList"/>
    <dgm:cxn modelId="{D0978206-29A4-6549-81FF-B6D33992640A}" type="presParOf" srcId="{BF868CC6-CBCA-A14A-8B90-BB82BCF7E92F}" destId="{B69D440C-D5E8-5A42-8A92-F0F106038E5A}" srcOrd="1" destOrd="0" presId="urn:microsoft.com/office/officeart/2008/layout/LinedList"/>
    <dgm:cxn modelId="{82C3EA48-FFF9-474C-AE50-6AF22BD1FF76}" type="presParOf" srcId="{64E0C902-B803-9340-9CBB-0FEBA849E3D8}" destId="{37D28C90-B9FA-AD43-9CEB-B11252B9E4D7}" srcOrd="4" destOrd="0" presId="urn:microsoft.com/office/officeart/2008/layout/LinedList"/>
    <dgm:cxn modelId="{5AA425F0-95D7-234B-BC24-4E7C6DB2A1AA}" type="presParOf" srcId="{64E0C902-B803-9340-9CBB-0FEBA849E3D8}" destId="{118A8317-D984-CB40-9DDA-7BA21CF103C0}" srcOrd="5" destOrd="0" presId="urn:microsoft.com/office/officeart/2008/layout/LinedList"/>
    <dgm:cxn modelId="{2D3892D1-D7F6-B14E-B245-ADCA3CF5678B}" type="presParOf" srcId="{118A8317-D984-CB40-9DDA-7BA21CF103C0}" destId="{845D3F9D-4D18-3E48-BDBD-303F075A4136}" srcOrd="0" destOrd="0" presId="urn:microsoft.com/office/officeart/2008/layout/LinedList"/>
    <dgm:cxn modelId="{BCBF4AA8-5F86-5E4E-BF2E-60E97C1DF4E8}" type="presParOf" srcId="{118A8317-D984-CB40-9DDA-7BA21CF103C0}" destId="{021409F1-0B77-3D40-A89D-E494B7C517AF}" srcOrd="1" destOrd="0" presId="urn:microsoft.com/office/officeart/2008/layout/LinedList"/>
    <dgm:cxn modelId="{113E2DA8-967A-994E-BD73-C57BA56FB0CC}" type="presParOf" srcId="{64E0C902-B803-9340-9CBB-0FEBA849E3D8}" destId="{DAB6730E-73A7-E648-A489-051BFCAC375C}" srcOrd="6" destOrd="0" presId="urn:microsoft.com/office/officeart/2008/layout/LinedList"/>
    <dgm:cxn modelId="{6B21E875-0A02-6A42-902A-47C743798C00}" type="presParOf" srcId="{64E0C902-B803-9340-9CBB-0FEBA849E3D8}" destId="{890F9C13-B647-2B40-9AA9-62D38D60AAD7}" srcOrd="7" destOrd="0" presId="urn:microsoft.com/office/officeart/2008/layout/LinedList"/>
    <dgm:cxn modelId="{E86D001E-FA2D-E74C-8F71-D51B629BC456}" type="presParOf" srcId="{890F9C13-B647-2B40-9AA9-62D38D60AAD7}" destId="{CBA7570C-FF55-BD46-A1C4-20542160BC37}" srcOrd="0" destOrd="0" presId="urn:microsoft.com/office/officeart/2008/layout/LinedList"/>
    <dgm:cxn modelId="{EB57EDBC-BDA6-8143-8A49-D65A9BEFFB7C}" type="presParOf" srcId="{890F9C13-B647-2B40-9AA9-62D38D60AAD7}" destId="{E7714052-A723-E448-8971-D351B4882573}" srcOrd="1" destOrd="0" presId="urn:microsoft.com/office/officeart/2008/layout/LinedList"/>
    <dgm:cxn modelId="{DCDDE68E-239C-254F-A0D8-F88D733164A3}" type="presParOf" srcId="{64E0C902-B803-9340-9CBB-0FEBA849E3D8}" destId="{9A2E70C2-26B1-8D44-8C19-CB099648D759}" srcOrd="8" destOrd="0" presId="urn:microsoft.com/office/officeart/2008/layout/LinedList"/>
    <dgm:cxn modelId="{F217D3FF-15C1-D143-B37C-46935EEB94CA}" type="presParOf" srcId="{64E0C902-B803-9340-9CBB-0FEBA849E3D8}" destId="{CD0ADC95-330D-1C47-B4B0-D44CF056EBEB}" srcOrd="9" destOrd="0" presId="urn:microsoft.com/office/officeart/2008/layout/LinedList"/>
    <dgm:cxn modelId="{B2D9FEBF-F218-2E43-882F-DD7E5B44E9C9}" type="presParOf" srcId="{CD0ADC95-330D-1C47-B4B0-D44CF056EBEB}" destId="{A0A92432-2E84-384D-A87E-04387A1AFABF}" srcOrd="0" destOrd="0" presId="urn:microsoft.com/office/officeart/2008/layout/LinedList"/>
    <dgm:cxn modelId="{290EB9D5-6CCC-1F43-BC21-68F8EA54DE0E}" type="presParOf" srcId="{CD0ADC95-330D-1C47-B4B0-D44CF056EBEB}" destId="{8D6D2CEB-2E1C-AE45-85D6-9CCCC27C09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06E699-5AA6-49D3-8472-083F6AC611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746F61-06E9-4B28-A849-4E6EFCACC431}">
      <dgm:prSet/>
      <dgm:spPr/>
      <dgm:t>
        <a:bodyPr/>
        <a:lstStyle/>
        <a:p>
          <a:r>
            <a:rPr lang="en-US"/>
            <a:t>Fever                                                       </a:t>
          </a:r>
        </a:p>
      </dgm:t>
    </dgm:pt>
    <dgm:pt modelId="{7518E748-3F67-4A7A-B9B4-53DF9E65E0EE}" type="parTrans" cxnId="{734D70BE-2E03-4166-AE3D-BFF042AAD889}">
      <dgm:prSet/>
      <dgm:spPr/>
      <dgm:t>
        <a:bodyPr/>
        <a:lstStyle/>
        <a:p>
          <a:endParaRPr lang="en-US"/>
        </a:p>
      </dgm:t>
    </dgm:pt>
    <dgm:pt modelId="{DC7D0210-402F-45EC-B4FE-5001130397BF}" type="sibTrans" cxnId="{734D70BE-2E03-4166-AE3D-BFF042AAD889}">
      <dgm:prSet/>
      <dgm:spPr/>
      <dgm:t>
        <a:bodyPr/>
        <a:lstStyle/>
        <a:p>
          <a:endParaRPr lang="en-US"/>
        </a:p>
      </dgm:t>
    </dgm:pt>
    <dgm:pt modelId="{07894A13-07C5-4FCC-BF7A-B346E17F34DC}">
      <dgm:prSet/>
      <dgm:spPr/>
      <dgm:t>
        <a:bodyPr/>
        <a:lstStyle/>
        <a:p>
          <a:r>
            <a:rPr lang="en-US"/>
            <a:t>Shaking/chills                                          </a:t>
          </a:r>
        </a:p>
      </dgm:t>
    </dgm:pt>
    <dgm:pt modelId="{A3CDA938-4F34-4F1A-AD9B-FC517E49DC94}" type="parTrans" cxnId="{7257190A-C858-4EF8-AD46-11359A4FCA1A}">
      <dgm:prSet/>
      <dgm:spPr/>
      <dgm:t>
        <a:bodyPr/>
        <a:lstStyle/>
        <a:p>
          <a:endParaRPr lang="en-US"/>
        </a:p>
      </dgm:t>
    </dgm:pt>
    <dgm:pt modelId="{C99956F6-6DAE-4BFD-801A-A7A936E21AB1}" type="sibTrans" cxnId="{7257190A-C858-4EF8-AD46-11359A4FCA1A}">
      <dgm:prSet/>
      <dgm:spPr/>
      <dgm:t>
        <a:bodyPr/>
        <a:lstStyle/>
        <a:p>
          <a:endParaRPr lang="en-US"/>
        </a:p>
      </dgm:t>
    </dgm:pt>
    <dgm:pt modelId="{F7AC9F2F-38EF-4A8E-A8F5-7AB4A86F7E48}">
      <dgm:prSet/>
      <dgm:spPr/>
      <dgm:t>
        <a:bodyPr/>
        <a:lstStyle/>
        <a:p>
          <a:r>
            <a:rPr lang="en-US"/>
            <a:t>Dysuria                                                     </a:t>
          </a:r>
        </a:p>
      </dgm:t>
    </dgm:pt>
    <dgm:pt modelId="{F2C7B0DA-C6E0-44C7-9113-D8D0F6E55A83}" type="parTrans" cxnId="{DDA44A4F-B1DC-477F-8FBD-ADDFD5BB3C7A}">
      <dgm:prSet/>
      <dgm:spPr/>
      <dgm:t>
        <a:bodyPr/>
        <a:lstStyle/>
        <a:p>
          <a:endParaRPr lang="en-US"/>
        </a:p>
      </dgm:t>
    </dgm:pt>
    <dgm:pt modelId="{FABD0431-9765-41A3-BE54-C01DBCD54CF9}" type="sibTrans" cxnId="{DDA44A4F-B1DC-477F-8FBD-ADDFD5BB3C7A}">
      <dgm:prSet/>
      <dgm:spPr/>
      <dgm:t>
        <a:bodyPr/>
        <a:lstStyle/>
        <a:p>
          <a:endParaRPr lang="en-US"/>
        </a:p>
      </dgm:t>
    </dgm:pt>
    <dgm:pt modelId="{35E2D7BC-2FEF-448A-B59A-A0D7FF34A815}">
      <dgm:prSet/>
      <dgm:spPr/>
      <dgm:t>
        <a:bodyPr/>
        <a:lstStyle/>
        <a:p>
          <a:r>
            <a:rPr lang="en-US"/>
            <a:t>Urinary frequency/ change in urine appearance</a:t>
          </a:r>
        </a:p>
      </dgm:t>
    </dgm:pt>
    <dgm:pt modelId="{F3BB10FE-4DD8-457C-BFB7-EA2720C94F50}" type="parTrans" cxnId="{DE9EBEE2-C4C5-48A8-908E-678B74AC0227}">
      <dgm:prSet/>
      <dgm:spPr/>
      <dgm:t>
        <a:bodyPr/>
        <a:lstStyle/>
        <a:p>
          <a:endParaRPr lang="en-US"/>
        </a:p>
      </dgm:t>
    </dgm:pt>
    <dgm:pt modelId="{78D0357F-0590-4D6D-BDAA-B974E94A0315}" type="sibTrans" cxnId="{DE9EBEE2-C4C5-48A8-908E-678B74AC0227}">
      <dgm:prSet/>
      <dgm:spPr/>
      <dgm:t>
        <a:bodyPr/>
        <a:lstStyle/>
        <a:p>
          <a:endParaRPr lang="en-US"/>
        </a:p>
      </dgm:t>
    </dgm:pt>
    <dgm:pt modelId="{1BED45A8-C8FB-4021-AC30-54038070B022}">
      <dgm:prSet/>
      <dgm:spPr/>
      <dgm:t>
        <a:bodyPr/>
        <a:lstStyle/>
        <a:p>
          <a:r>
            <a:rPr lang="en-US"/>
            <a:t>Flank pain</a:t>
          </a:r>
        </a:p>
      </dgm:t>
    </dgm:pt>
    <dgm:pt modelId="{2678733C-0597-4EEE-BF2B-74E8B3D5D715}" type="parTrans" cxnId="{594B9845-11E6-4B78-B74F-7E6811DB3AD8}">
      <dgm:prSet/>
      <dgm:spPr/>
      <dgm:t>
        <a:bodyPr/>
        <a:lstStyle/>
        <a:p>
          <a:endParaRPr lang="en-US"/>
        </a:p>
      </dgm:t>
    </dgm:pt>
    <dgm:pt modelId="{16580ACC-CC47-4DDB-8606-9988DD87B56C}" type="sibTrans" cxnId="{594B9845-11E6-4B78-B74F-7E6811DB3AD8}">
      <dgm:prSet/>
      <dgm:spPr/>
      <dgm:t>
        <a:bodyPr/>
        <a:lstStyle/>
        <a:p>
          <a:endParaRPr lang="en-US"/>
        </a:p>
      </dgm:t>
    </dgm:pt>
    <dgm:pt modelId="{65E837BC-2719-4960-BDE1-61D2FBE2DEE4}">
      <dgm:prSet/>
      <dgm:spPr/>
      <dgm:t>
        <a:bodyPr/>
        <a:lstStyle/>
        <a:p>
          <a:r>
            <a:rPr lang="en-US"/>
            <a:t>Suprapubic tenderness/pain</a:t>
          </a:r>
        </a:p>
      </dgm:t>
    </dgm:pt>
    <dgm:pt modelId="{E3A9DC90-7199-4D62-8A0A-75BB54327C43}" type="parTrans" cxnId="{DAF13F55-DAF2-4C72-8A82-AAD307B33717}">
      <dgm:prSet/>
      <dgm:spPr/>
      <dgm:t>
        <a:bodyPr/>
        <a:lstStyle/>
        <a:p>
          <a:endParaRPr lang="en-US"/>
        </a:p>
      </dgm:t>
    </dgm:pt>
    <dgm:pt modelId="{108675F9-2EB5-48FD-BE44-7A371DECA4C2}" type="sibTrans" cxnId="{DAF13F55-DAF2-4C72-8A82-AAD307B33717}">
      <dgm:prSet/>
      <dgm:spPr/>
      <dgm:t>
        <a:bodyPr/>
        <a:lstStyle/>
        <a:p>
          <a:endParaRPr lang="en-US"/>
        </a:p>
      </dgm:t>
    </dgm:pt>
    <dgm:pt modelId="{6B672980-D50D-4431-8312-5573B905BBC2}">
      <dgm:prSet/>
      <dgm:spPr/>
      <dgm:t>
        <a:bodyPr/>
        <a:lstStyle/>
        <a:p>
          <a:r>
            <a:rPr lang="en-US"/>
            <a:t>Gross Hematuria</a:t>
          </a:r>
        </a:p>
      </dgm:t>
    </dgm:pt>
    <dgm:pt modelId="{1F03FE71-D8A2-4B6F-916D-89E67A8246A9}" type="parTrans" cxnId="{A8A2FD15-B4F0-42EE-96BF-AA0F4D406C22}">
      <dgm:prSet/>
      <dgm:spPr/>
      <dgm:t>
        <a:bodyPr/>
        <a:lstStyle/>
        <a:p>
          <a:endParaRPr lang="en-US"/>
        </a:p>
      </dgm:t>
    </dgm:pt>
    <dgm:pt modelId="{CCEDF44D-B9F1-4EDA-B959-19038EC63D5E}" type="sibTrans" cxnId="{A8A2FD15-B4F0-42EE-96BF-AA0F4D406C22}">
      <dgm:prSet/>
      <dgm:spPr/>
      <dgm:t>
        <a:bodyPr/>
        <a:lstStyle/>
        <a:p>
          <a:endParaRPr lang="en-US"/>
        </a:p>
      </dgm:t>
    </dgm:pt>
    <dgm:pt modelId="{C9267D81-8E8D-4E6E-8E16-F1150F6A6DB0}">
      <dgm:prSet/>
      <dgm:spPr/>
      <dgm:t>
        <a:bodyPr/>
        <a:lstStyle/>
        <a:p>
          <a:r>
            <a:rPr lang="en-US"/>
            <a:t>Delirium/worsening mental/functional status</a:t>
          </a:r>
        </a:p>
      </dgm:t>
    </dgm:pt>
    <dgm:pt modelId="{87F7416B-4058-475E-963E-E56E0909E9E6}" type="parTrans" cxnId="{62846823-0A22-4C5F-BAD7-9580D2543B22}">
      <dgm:prSet/>
      <dgm:spPr/>
      <dgm:t>
        <a:bodyPr/>
        <a:lstStyle/>
        <a:p>
          <a:endParaRPr lang="en-US"/>
        </a:p>
      </dgm:t>
    </dgm:pt>
    <dgm:pt modelId="{EAFED0A4-E784-419B-A1FA-5ADFC6B0B938}" type="sibTrans" cxnId="{62846823-0A22-4C5F-BAD7-9580D2543B22}">
      <dgm:prSet/>
      <dgm:spPr/>
      <dgm:t>
        <a:bodyPr/>
        <a:lstStyle/>
        <a:p>
          <a:endParaRPr lang="en-US"/>
        </a:p>
      </dgm:t>
    </dgm:pt>
    <dgm:pt modelId="{2AD24DDE-1B45-C648-9755-686B24ECFB1A}" type="pres">
      <dgm:prSet presAssocID="{5906E699-5AA6-49D3-8472-083F6AC6113B}" presName="vert0" presStyleCnt="0">
        <dgm:presLayoutVars>
          <dgm:dir/>
          <dgm:animOne val="branch"/>
          <dgm:animLvl val="lvl"/>
        </dgm:presLayoutVars>
      </dgm:prSet>
      <dgm:spPr/>
    </dgm:pt>
    <dgm:pt modelId="{3760DA2F-46CB-8643-ACE8-690D460801F1}" type="pres">
      <dgm:prSet presAssocID="{CC746F61-06E9-4B28-A849-4E6EFCACC431}" presName="thickLine" presStyleLbl="alignNode1" presStyleIdx="0" presStyleCnt="8"/>
      <dgm:spPr/>
    </dgm:pt>
    <dgm:pt modelId="{D292A4F0-EBCD-714F-BA82-C9010CD0DE4A}" type="pres">
      <dgm:prSet presAssocID="{CC746F61-06E9-4B28-A849-4E6EFCACC431}" presName="horz1" presStyleCnt="0"/>
      <dgm:spPr/>
    </dgm:pt>
    <dgm:pt modelId="{A1DB71B0-391F-8244-8F4B-D2080A19D413}" type="pres">
      <dgm:prSet presAssocID="{CC746F61-06E9-4B28-A849-4E6EFCACC431}" presName="tx1" presStyleLbl="revTx" presStyleIdx="0" presStyleCnt="8"/>
      <dgm:spPr/>
    </dgm:pt>
    <dgm:pt modelId="{85B88950-BF9B-6345-8ADC-FE06CECC9022}" type="pres">
      <dgm:prSet presAssocID="{CC746F61-06E9-4B28-A849-4E6EFCACC431}" presName="vert1" presStyleCnt="0"/>
      <dgm:spPr/>
    </dgm:pt>
    <dgm:pt modelId="{2975104D-968A-7945-B176-940BC42249CB}" type="pres">
      <dgm:prSet presAssocID="{07894A13-07C5-4FCC-BF7A-B346E17F34DC}" presName="thickLine" presStyleLbl="alignNode1" presStyleIdx="1" presStyleCnt="8"/>
      <dgm:spPr/>
    </dgm:pt>
    <dgm:pt modelId="{F3FA08E7-C76B-DF49-90B8-92C24541607B}" type="pres">
      <dgm:prSet presAssocID="{07894A13-07C5-4FCC-BF7A-B346E17F34DC}" presName="horz1" presStyleCnt="0"/>
      <dgm:spPr/>
    </dgm:pt>
    <dgm:pt modelId="{144D20A5-FA0F-DF45-A6F1-EDA4D4C95F1E}" type="pres">
      <dgm:prSet presAssocID="{07894A13-07C5-4FCC-BF7A-B346E17F34DC}" presName="tx1" presStyleLbl="revTx" presStyleIdx="1" presStyleCnt="8"/>
      <dgm:spPr/>
    </dgm:pt>
    <dgm:pt modelId="{D9725F62-C84F-AF4E-ADCF-CE37575C1A8C}" type="pres">
      <dgm:prSet presAssocID="{07894A13-07C5-4FCC-BF7A-B346E17F34DC}" presName="vert1" presStyleCnt="0"/>
      <dgm:spPr/>
    </dgm:pt>
    <dgm:pt modelId="{1406F851-4F4E-794B-BE86-C4F8044F541C}" type="pres">
      <dgm:prSet presAssocID="{F7AC9F2F-38EF-4A8E-A8F5-7AB4A86F7E48}" presName="thickLine" presStyleLbl="alignNode1" presStyleIdx="2" presStyleCnt="8"/>
      <dgm:spPr/>
    </dgm:pt>
    <dgm:pt modelId="{B4E834C4-D820-F643-8EE2-A6AC3DC5A767}" type="pres">
      <dgm:prSet presAssocID="{F7AC9F2F-38EF-4A8E-A8F5-7AB4A86F7E48}" presName="horz1" presStyleCnt="0"/>
      <dgm:spPr/>
    </dgm:pt>
    <dgm:pt modelId="{041068DB-14AF-4C46-B08A-A0226AA4C8C4}" type="pres">
      <dgm:prSet presAssocID="{F7AC9F2F-38EF-4A8E-A8F5-7AB4A86F7E48}" presName="tx1" presStyleLbl="revTx" presStyleIdx="2" presStyleCnt="8"/>
      <dgm:spPr/>
    </dgm:pt>
    <dgm:pt modelId="{C4640B11-E53E-3841-AA3F-3D193F1676D9}" type="pres">
      <dgm:prSet presAssocID="{F7AC9F2F-38EF-4A8E-A8F5-7AB4A86F7E48}" presName="vert1" presStyleCnt="0"/>
      <dgm:spPr/>
    </dgm:pt>
    <dgm:pt modelId="{BB682C7A-378A-C44A-91A2-20E5ABFBB865}" type="pres">
      <dgm:prSet presAssocID="{35E2D7BC-2FEF-448A-B59A-A0D7FF34A815}" presName="thickLine" presStyleLbl="alignNode1" presStyleIdx="3" presStyleCnt="8"/>
      <dgm:spPr/>
    </dgm:pt>
    <dgm:pt modelId="{A093FE8D-27B8-FD4B-BA24-C2DE271408D2}" type="pres">
      <dgm:prSet presAssocID="{35E2D7BC-2FEF-448A-B59A-A0D7FF34A815}" presName="horz1" presStyleCnt="0"/>
      <dgm:spPr/>
    </dgm:pt>
    <dgm:pt modelId="{211CDE0C-7462-2541-A4D8-F70E4A50A9BC}" type="pres">
      <dgm:prSet presAssocID="{35E2D7BC-2FEF-448A-B59A-A0D7FF34A815}" presName="tx1" presStyleLbl="revTx" presStyleIdx="3" presStyleCnt="8"/>
      <dgm:spPr/>
    </dgm:pt>
    <dgm:pt modelId="{56F57910-D0E3-5E48-AC55-4140D7395AA6}" type="pres">
      <dgm:prSet presAssocID="{35E2D7BC-2FEF-448A-B59A-A0D7FF34A815}" presName="vert1" presStyleCnt="0"/>
      <dgm:spPr/>
    </dgm:pt>
    <dgm:pt modelId="{A93F7AA3-5511-E540-B047-45ED64A663C8}" type="pres">
      <dgm:prSet presAssocID="{1BED45A8-C8FB-4021-AC30-54038070B022}" presName="thickLine" presStyleLbl="alignNode1" presStyleIdx="4" presStyleCnt="8"/>
      <dgm:spPr/>
    </dgm:pt>
    <dgm:pt modelId="{74EF3212-04AE-434A-B588-6E4C36AFD6DC}" type="pres">
      <dgm:prSet presAssocID="{1BED45A8-C8FB-4021-AC30-54038070B022}" presName="horz1" presStyleCnt="0"/>
      <dgm:spPr/>
    </dgm:pt>
    <dgm:pt modelId="{182D8B28-8D81-314B-97D8-351646C744A4}" type="pres">
      <dgm:prSet presAssocID="{1BED45A8-C8FB-4021-AC30-54038070B022}" presName="tx1" presStyleLbl="revTx" presStyleIdx="4" presStyleCnt="8"/>
      <dgm:spPr/>
    </dgm:pt>
    <dgm:pt modelId="{DF5D781E-E348-8440-8599-4CC5159548B7}" type="pres">
      <dgm:prSet presAssocID="{1BED45A8-C8FB-4021-AC30-54038070B022}" presName="vert1" presStyleCnt="0"/>
      <dgm:spPr/>
    </dgm:pt>
    <dgm:pt modelId="{386FB18B-D2FC-5549-B398-4B95E07061CA}" type="pres">
      <dgm:prSet presAssocID="{65E837BC-2719-4960-BDE1-61D2FBE2DEE4}" presName="thickLine" presStyleLbl="alignNode1" presStyleIdx="5" presStyleCnt="8"/>
      <dgm:spPr/>
    </dgm:pt>
    <dgm:pt modelId="{20291FEC-E02A-A541-AD9A-48D76020B834}" type="pres">
      <dgm:prSet presAssocID="{65E837BC-2719-4960-BDE1-61D2FBE2DEE4}" presName="horz1" presStyleCnt="0"/>
      <dgm:spPr/>
    </dgm:pt>
    <dgm:pt modelId="{1AF1EA6A-4E65-2842-A8E0-A38F9590829A}" type="pres">
      <dgm:prSet presAssocID="{65E837BC-2719-4960-BDE1-61D2FBE2DEE4}" presName="tx1" presStyleLbl="revTx" presStyleIdx="5" presStyleCnt="8"/>
      <dgm:spPr/>
    </dgm:pt>
    <dgm:pt modelId="{A6674E53-4157-224E-B057-A64DC520DD0B}" type="pres">
      <dgm:prSet presAssocID="{65E837BC-2719-4960-BDE1-61D2FBE2DEE4}" presName="vert1" presStyleCnt="0"/>
      <dgm:spPr/>
    </dgm:pt>
    <dgm:pt modelId="{A7EA64A1-1B02-0142-A698-7C381666A7AD}" type="pres">
      <dgm:prSet presAssocID="{6B672980-D50D-4431-8312-5573B905BBC2}" presName="thickLine" presStyleLbl="alignNode1" presStyleIdx="6" presStyleCnt="8"/>
      <dgm:spPr/>
    </dgm:pt>
    <dgm:pt modelId="{FB1548C0-61AA-504E-9BCE-1B62AD0132E1}" type="pres">
      <dgm:prSet presAssocID="{6B672980-D50D-4431-8312-5573B905BBC2}" presName="horz1" presStyleCnt="0"/>
      <dgm:spPr/>
    </dgm:pt>
    <dgm:pt modelId="{634C6658-D0B5-FE42-9D2F-1F9893EC4CE6}" type="pres">
      <dgm:prSet presAssocID="{6B672980-D50D-4431-8312-5573B905BBC2}" presName="tx1" presStyleLbl="revTx" presStyleIdx="6" presStyleCnt="8"/>
      <dgm:spPr/>
    </dgm:pt>
    <dgm:pt modelId="{7589507B-9767-1C46-8368-B03669FA028A}" type="pres">
      <dgm:prSet presAssocID="{6B672980-D50D-4431-8312-5573B905BBC2}" presName="vert1" presStyleCnt="0"/>
      <dgm:spPr/>
    </dgm:pt>
    <dgm:pt modelId="{FD67F3AE-A3CD-CE49-AF63-8CA37E82C21A}" type="pres">
      <dgm:prSet presAssocID="{C9267D81-8E8D-4E6E-8E16-F1150F6A6DB0}" presName="thickLine" presStyleLbl="alignNode1" presStyleIdx="7" presStyleCnt="8"/>
      <dgm:spPr/>
    </dgm:pt>
    <dgm:pt modelId="{70DAF542-E1DC-294A-877F-AC20A83D41BE}" type="pres">
      <dgm:prSet presAssocID="{C9267D81-8E8D-4E6E-8E16-F1150F6A6DB0}" presName="horz1" presStyleCnt="0"/>
      <dgm:spPr/>
    </dgm:pt>
    <dgm:pt modelId="{F3A88081-A75C-0246-8644-3C7C215991B1}" type="pres">
      <dgm:prSet presAssocID="{C9267D81-8E8D-4E6E-8E16-F1150F6A6DB0}" presName="tx1" presStyleLbl="revTx" presStyleIdx="7" presStyleCnt="8"/>
      <dgm:spPr/>
    </dgm:pt>
    <dgm:pt modelId="{63DE22F9-7BC7-1047-B467-8EC96E02734C}" type="pres">
      <dgm:prSet presAssocID="{C9267D81-8E8D-4E6E-8E16-F1150F6A6DB0}" presName="vert1" presStyleCnt="0"/>
      <dgm:spPr/>
    </dgm:pt>
  </dgm:ptLst>
  <dgm:cxnLst>
    <dgm:cxn modelId="{7257190A-C858-4EF8-AD46-11359A4FCA1A}" srcId="{5906E699-5AA6-49D3-8472-083F6AC6113B}" destId="{07894A13-07C5-4FCC-BF7A-B346E17F34DC}" srcOrd="1" destOrd="0" parTransId="{A3CDA938-4F34-4F1A-AD9B-FC517E49DC94}" sibTransId="{C99956F6-6DAE-4BFD-801A-A7A936E21AB1}"/>
    <dgm:cxn modelId="{5597D70B-CB18-6B41-B45D-1B7D7E2F83E9}" type="presOf" srcId="{F7AC9F2F-38EF-4A8E-A8F5-7AB4A86F7E48}" destId="{041068DB-14AF-4C46-B08A-A0226AA4C8C4}" srcOrd="0" destOrd="0" presId="urn:microsoft.com/office/officeart/2008/layout/LinedList"/>
    <dgm:cxn modelId="{A8A2FD15-B4F0-42EE-96BF-AA0F4D406C22}" srcId="{5906E699-5AA6-49D3-8472-083F6AC6113B}" destId="{6B672980-D50D-4431-8312-5573B905BBC2}" srcOrd="6" destOrd="0" parTransId="{1F03FE71-D8A2-4B6F-916D-89E67A8246A9}" sibTransId="{CCEDF44D-B9F1-4EDA-B959-19038EC63D5E}"/>
    <dgm:cxn modelId="{62846823-0A22-4C5F-BAD7-9580D2543B22}" srcId="{5906E699-5AA6-49D3-8472-083F6AC6113B}" destId="{C9267D81-8E8D-4E6E-8E16-F1150F6A6DB0}" srcOrd="7" destOrd="0" parTransId="{87F7416B-4058-475E-963E-E56E0909E9E6}" sibTransId="{EAFED0A4-E784-419B-A1FA-5ADFC6B0B938}"/>
    <dgm:cxn modelId="{594B9845-11E6-4B78-B74F-7E6811DB3AD8}" srcId="{5906E699-5AA6-49D3-8472-083F6AC6113B}" destId="{1BED45A8-C8FB-4021-AC30-54038070B022}" srcOrd="4" destOrd="0" parTransId="{2678733C-0597-4EEE-BF2B-74E8B3D5D715}" sibTransId="{16580ACC-CC47-4DDB-8606-9988DD87B56C}"/>
    <dgm:cxn modelId="{65D3214E-2768-9044-B79E-164AF0A7ABFD}" type="presOf" srcId="{C9267D81-8E8D-4E6E-8E16-F1150F6A6DB0}" destId="{F3A88081-A75C-0246-8644-3C7C215991B1}" srcOrd="0" destOrd="0" presId="urn:microsoft.com/office/officeart/2008/layout/LinedList"/>
    <dgm:cxn modelId="{DDA44A4F-B1DC-477F-8FBD-ADDFD5BB3C7A}" srcId="{5906E699-5AA6-49D3-8472-083F6AC6113B}" destId="{F7AC9F2F-38EF-4A8E-A8F5-7AB4A86F7E48}" srcOrd="2" destOrd="0" parTransId="{F2C7B0DA-C6E0-44C7-9113-D8D0F6E55A83}" sibTransId="{FABD0431-9765-41A3-BE54-C01DBCD54CF9}"/>
    <dgm:cxn modelId="{DAF13F55-DAF2-4C72-8A82-AAD307B33717}" srcId="{5906E699-5AA6-49D3-8472-083F6AC6113B}" destId="{65E837BC-2719-4960-BDE1-61D2FBE2DEE4}" srcOrd="5" destOrd="0" parTransId="{E3A9DC90-7199-4D62-8A0A-75BB54327C43}" sibTransId="{108675F9-2EB5-48FD-BE44-7A371DECA4C2}"/>
    <dgm:cxn modelId="{42BE2E67-8D01-1D4A-8439-12B8136D9E78}" type="presOf" srcId="{CC746F61-06E9-4B28-A849-4E6EFCACC431}" destId="{A1DB71B0-391F-8244-8F4B-D2080A19D413}" srcOrd="0" destOrd="0" presId="urn:microsoft.com/office/officeart/2008/layout/LinedList"/>
    <dgm:cxn modelId="{685C638B-727A-6749-93DB-660B32FC63EA}" type="presOf" srcId="{6B672980-D50D-4431-8312-5573B905BBC2}" destId="{634C6658-D0B5-FE42-9D2F-1F9893EC4CE6}" srcOrd="0" destOrd="0" presId="urn:microsoft.com/office/officeart/2008/layout/LinedList"/>
    <dgm:cxn modelId="{2B676F93-6864-9140-8716-95FB30A38981}" type="presOf" srcId="{5906E699-5AA6-49D3-8472-083F6AC6113B}" destId="{2AD24DDE-1B45-C648-9755-686B24ECFB1A}" srcOrd="0" destOrd="0" presId="urn:microsoft.com/office/officeart/2008/layout/LinedList"/>
    <dgm:cxn modelId="{5C6B529F-7116-7342-B7FC-476E42AE5E3A}" type="presOf" srcId="{07894A13-07C5-4FCC-BF7A-B346E17F34DC}" destId="{144D20A5-FA0F-DF45-A6F1-EDA4D4C95F1E}" srcOrd="0" destOrd="0" presId="urn:microsoft.com/office/officeart/2008/layout/LinedList"/>
    <dgm:cxn modelId="{425E85B0-C71C-2344-9244-4EBC87C79532}" type="presOf" srcId="{1BED45A8-C8FB-4021-AC30-54038070B022}" destId="{182D8B28-8D81-314B-97D8-351646C744A4}" srcOrd="0" destOrd="0" presId="urn:microsoft.com/office/officeart/2008/layout/LinedList"/>
    <dgm:cxn modelId="{734D70BE-2E03-4166-AE3D-BFF042AAD889}" srcId="{5906E699-5AA6-49D3-8472-083F6AC6113B}" destId="{CC746F61-06E9-4B28-A849-4E6EFCACC431}" srcOrd="0" destOrd="0" parTransId="{7518E748-3F67-4A7A-B9B4-53DF9E65E0EE}" sibTransId="{DC7D0210-402F-45EC-B4FE-5001130397BF}"/>
    <dgm:cxn modelId="{40C96FDA-FDE8-1E49-9868-D6E88D6D8256}" type="presOf" srcId="{65E837BC-2719-4960-BDE1-61D2FBE2DEE4}" destId="{1AF1EA6A-4E65-2842-A8E0-A38F9590829A}" srcOrd="0" destOrd="0" presId="urn:microsoft.com/office/officeart/2008/layout/LinedList"/>
    <dgm:cxn modelId="{DE9EBEE2-C4C5-48A8-908E-678B74AC0227}" srcId="{5906E699-5AA6-49D3-8472-083F6AC6113B}" destId="{35E2D7BC-2FEF-448A-B59A-A0D7FF34A815}" srcOrd="3" destOrd="0" parTransId="{F3BB10FE-4DD8-457C-BFB7-EA2720C94F50}" sibTransId="{78D0357F-0590-4D6D-BDAA-B974E94A0315}"/>
    <dgm:cxn modelId="{F1EC7CFA-2796-2A47-A49B-87BB44F7F0E3}" type="presOf" srcId="{35E2D7BC-2FEF-448A-B59A-A0D7FF34A815}" destId="{211CDE0C-7462-2541-A4D8-F70E4A50A9BC}" srcOrd="0" destOrd="0" presId="urn:microsoft.com/office/officeart/2008/layout/LinedList"/>
    <dgm:cxn modelId="{CBB1D8A5-6953-3A4D-973A-A340E443642F}" type="presParOf" srcId="{2AD24DDE-1B45-C648-9755-686B24ECFB1A}" destId="{3760DA2F-46CB-8643-ACE8-690D460801F1}" srcOrd="0" destOrd="0" presId="urn:microsoft.com/office/officeart/2008/layout/LinedList"/>
    <dgm:cxn modelId="{30BB7C4F-508B-F144-B881-7EE782FF64D5}" type="presParOf" srcId="{2AD24DDE-1B45-C648-9755-686B24ECFB1A}" destId="{D292A4F0-EBCD-714F-BA82-C9010CD0DE4A}" srcOrd="1" destOrd="0" presId="urn:microsoft.com/office/officeart/2008/layout/LinedList"/>
    <dgm:cxn modelId="{427051B5-5231-F045-A3EE-3FD0AD778F6B}" type="presParOf" srcId="{D292A4F0-EBCD-714F-BA82-C9010CD0DE4A}" destId="{A1DB71B0-391F-8244-8F4B-D2080A19D413}" srcOrd="0" destOrd="0" presId="urn:microsoft.com/office/officeart/2008/layout/LinedList"/>
    <dgm:cxn modelId="{86FCD73A-4358-7544-B020-7C3DB1B73C0A}" type="presParOf" srcId="{D292A4F0-EBCD-714F-BA82-C9010CD0DE4A}" destId="{85B88950-BF9B-6345-8ADC-FE06CECC9022}" srcOrd="1" destOrd="0" presId="urn:microsoft.com/office/officeart/2008/layout/LinedList"/>
    <dgm:cxn modelId="{2906211F-8AB4-B04B-86F4-200CBC8947C2}" type="presParOf" srcId="{2AD24DDE-1B45-C648-9755-686B24ECFB1A}" destId="{2975104D-968A-7945-B176-940BC42249CB}" srcOrd="2" destOrd="0" presId="urn:microsoft.com/office/officeart/2008/layout/LinedList"/>
    <dgm:cxn modelId="{612DCC56-FE74-2240-B186-40AD72B51C0C}" type="presParOf" srcId="{2AD24DDE-1B45-C648-9755-686B24ECFB1A}" destId="{F3FA08E7-C76B-DF49-90B8-92C24541607B}" srcOrd="3" destOrd="0" presId="urn:microsoft.com/office/officeart/2008/layout/LinedList"/>
    <dgm:cxn modelId="{D6E62EE2-464C-1D47-9082-8485E43B6A71}" type="presParOf" srcId="{F3FA08E7-C76B-DF49-90B8-92C24541607B}" destId="{144D20A5-FA0F-DF45-A6F1-EDA4D4C95F1E}" srcOrd="0" destOrd="0" presId="urn:microsoft.com/office/officeart/2008/layout/LinedList"/>
    <dgm:cxn modelId="{83DDD8C6-BDAE-1941-B0D9-331FE4EF7E43}" type="presParOf" srcId="{F3FA08E7-C76B-DF49-90B8-92C24541607B}" destId="{D9725F62-C84F-AF4E-ADCF-CE37575C1A8C}" srcOrd="1" destOrd="0" presId="urn:microsoft.com/office/officeart/2008/layout/LinedList"/>
    <dgm:cxn modelId="{0423B113-E3F3-164B-ACB6-77497203D041}" type="presParOf" srcId="{2AD24DDE-1B45-C648-9755-686B24ECFB1A}" destId="{1406F851-4F4E-794B-BE86-C4F8044F541C}" srcOrd="4" destOrd="0" presId="urn:microsoft.com/office/officeart/2008/layout/LinedList"/>
    <dgm:cxn modelId="{66AEC6A3-EAFB-6F4C-A2E7-E75C23190D9B}" type="presParOf" srcId="{2AD24DDE-1B45-C648-9755-686B24ECFB1A}" destId="{B4E834C4-D820-F643-8EE2-A6AC3DC5A767}" srcOrd="5" destOrd="0" presId="urn:microsoft.com/office/officeart/2008/layout/LinedList"/>
    <dgm:cxn modelId="{160A137A-74FF-6449-91C3-F0B1DA3A5684}" type="presParOf" srcId="{B4E834C4-D820-F643-8EE2-A6AC3DC5A767}" destId="{041068DB-14AF-4C46-B08A-A0226AA4C8C4}" srcOrd="0" destOrd="0" presId="urn:microsoft.com/office/officeart/2008/layout/LinedList"/>
    <dgm:cxn modelId="{5D970532-F056-7C4C-9F1B-6FEBBD01245E}" type="presParOf" srcId="{B4E834C4-D820-F643-8EE2-A6AC3DC5A767}" destId="{C4640B11-E53E-3841-AA3F-3D193F1676D9}" srcOrd="1" destOrd="0" presId="urn:microsoft.com/office/officeart/2008/layout/LinedList"/>
    <dgm:cxn modelId="{171DFE91-8605-7E45-9D36-260C56C1A507}" type="presParOf" srcId="{2AD24DDE-1B45-C648-9755-686B24ECFB1A}" destId="{BB682C7A-378A-C44A-91A2-20E5ABFBB865}" srcOrd="6" destOrd="0" presId="urn:microsoft.com/office/officeart/2008/layout/LinedList"/>
    <dgm:cxn modelId="{72517366-6606-6044-84C3-84F13AEE4BB4}" type="presParOf" srcId="{2AD24DDE-1B45-C648-9755-686B24ECFB1A}" destId="{A093FE8D-27B8-FD4B-BA24-C2DE271408D2}" srcOrd="7" destOrd="0" presId="urn:microsoft.com/office/officeart/2008/layout/LinedList"/>
    <dgm:cxn modelId="{E6A531FC-09CE-EE44-ACAF-159B57D4DCE1}" type="presParOf" srcId="{A093FE8D-27B8-FD4B-BA24-C2DE271408D2}" destId="{211CDE0C-7462-2541-A4D8-F70E4A50A9BC}" srcOrd="0" destOrd="0" presId="urn:microsoft.com/office/officeart/2008/layout/LinedList"/>
    <dgm:cxn modelId="{5E7347D9-B5B5-0A4A-A342-5756915655D9}" type="presParOf" srcId="{A093FE8D-27B8-FD4B-BA24-C2DE271408D2}" destId="{56F57910-D0E3-5E48-AC55-4140D7395AA6}" srcOrd="1" destOrd="0" presId="urn:microsoft.com/office/officeart/2008/layout/LinedList"/>
    <dgm:cxn modelId="{9E9545F1-1770-8D4E-8CA1-2A273685DC62}" type="presParOf" srcId="{2AD24DDE-1B45-C648-9755-686B24ECFB1A}" destId="{A93F7AA3-5511-E540-B047-45ED64A663C8}" srcOrd="8" destOrd="0" presId="urn:microsoft.com/office/officeart/2008/layout/LinedList"/>
    <dgm:cxn modelId="{DCC9ED6D-9B62-814D-8DB2-325E5C5E3F64}" type="presParOf" srcId="{2AD24DDE-1B45-C648-9755-686B24ECFB1A}" destId="{74EF3212-04AE-434A-B588-6E4C36AFD6DC}" srcOrd="9" destOrd="0" presId="urn:microsoft.com/office/officeart/2008/layout/LinedList"/>
    <dgm:cxn modelId="{407F5E60-EBF1-5C4A-9387-1374B666C77F}" type="presParOf" srcId="{74EF3212-04AE-434A-B588-6E4C36AFD6DC}" destId="{182D8B28-8D81-314B-97D8-351646C744A4}" srcOrd="0" destOrd="0" presId="urn:microsoft.com/office/officeart/2008/layout/LinedList"/>
    <dgm:cxn modelId="{18EEA729-B700-2240-9BAC-915B7EFCA96E}" type="presParOf" srcId="{74EF3212-04AE-434A-B588-6E4C36AFD6DC}" destId="{DF5D781E-E348-8440-8599-4CC5159548B7}" srcOrd="1" destOrd="0" presId="urn:microsoft.com/office/officeart/2008/layout/LinedList"/>
    <dgm:cxn modelId="{3A71D71E-EC15-C746-9C2C-FA1F441106C4}" type="presParOf" srcId="{2AD24DDE-1B45-C648-9755-686B24ECFB1A}" destId="{386FB18B-D2FC-5549-B398-4B95E07061CA}" srcOrd="10" destOrd="0" presId="urn:microsoft.com/office/officeart/2008/layout/LinedList"/>
    <dgm:cxn modelId="{2874BDB3-A5D9-6344-A46D-B2B9970B4289}" type="presParOf" srcId="{2AD24DDE-1B45-C648-9755-686B24ECFB1A}" destId="{20291FEC-E02A-A541-AD9A-48D76020B834}" srcOrd="11" destOrd="0" presId="urn:microsoft.com/office/officeart/2008/layout/LinedList"/>
    <dgm:cxn modelId="{7F807C0B-CB80-9A4F-A49D-2D0916062D2D}" type="presParOf" srcId="{20291FEC-E02A-A541-AD9A-48D76020B834}" destId="{1AF1EA6A-4E65-2842-A8E0-A38F9590829A}" srcOrd="0" destOrd="0" presId="urn:microsoft.com/office/officeart/2008/layout/LinedList"/>
    <dgm:cxn modelId="{EA71F12A-87C5-7842-AD1A-78A10E75EE0C}" type="presParOf" srcId="{20291FEC-E02A-A541-AD9A-48D76020B834}" destId="{A6674E53-4157-224E-B057-A64DC520DD0B}" srcOrd="1" destOrd="0" presId="urn:microsoft.com/office/officeart/2008/layout/LinedList"/>
    <dgm:cxn modelId="{F294A916-1DE7-D443-94B8-919058886CCA}" type="presParOf" srcId="{2AD24DDE-1B45-C648-9755-686B24ECFB1A}" destId="{A7EA64A1-1B02-0142-A698-7C381666A7AD}" srcOrd="12" destOrd="0" presId="urn:microsoft.com/office/officeart/2008/layout/LinedList"/>
    <dgm:cxn modelId="{D263E3A7-DB01-2B40-B986-BAC6B84DED9D}" type="presParOf" srcId="{2AD24DDE-1B45-C648-9755-686B24ECFB1A}" destId="{FB1548C0-61AA-504E-9BCE-1B62AD0132E1}" srcOrd="13" destOrd="0" presId="urn:microsoft.com/office/officeart/2008/layout/LinedList"/>
    <dgm:cxn modelId="{11AAC80A-0FA9-5749-BF73-61C04AAAA452}" type="presParOf" srcId="{FB1548C0-61AA-504E-9BCE-1B62AD0132E1}" destId="{634C6658-D0B5-FE42-9D2F-1F9893EC4CE6}" srcOrd="0" destOrd="0" presId="urn:microsoft.com/office/officeart/2008/layout/LinedList"/>
    <dgm:cxn modelId="{73E92055-56C0-DD43-A2EB-9581961079C4}" type="presParOf" srcId="{FB1548C0-61AA-504E-9BCE-1B62AD0132E1}" destId="{7589507B-9767-1C46-8368-B03669FA028A}" srcOrd="1" destOrd="0" presId="urn:microsoft.com/office/officeart/2008/layout/LinedList"/>
    <dgm:cxn modelId="{92F59B7B-01D8-4640-AAD9-A56C8FFFB5AB}" type="presParOf" srcId="{2AD24DDE-1B45-C648-9755-686B24ECFB1A}" destId="{FD67F3AE-A3CD-CE49-AF63-8CA37E82C21A}" srcOrd="14" destOrd="0" presId="urn:microsoft.com/office/officeart/2008/layout/LinedList"/>
    <dgm:cxn modelId="{E2E5E917-C500-274B-85A2-D0E8E2803A0F}" type="presParOf" srcId="{2AD24DDE-1B45-C648-9755-686B24ECFB1A}" destId="{70DAF542-E1DC-294A-877F-AC20A83D41BE}" srcOrd="15" destOrd="0" presId="urn:microsoft.com/office/officeart/2008/layout/LinedList"/>
    <dgm:cxn modelId="{F5C9507B-ACF5-314A-A0A7-25658A3F205D}" type="presParOf" srcId="{70DAF542-E1DC-294A-877F-AC20A83D41BE}" destId="{F3A88081-A75C-0246-8644-3C7C215991B1}" srcOrd="0" destOrd="0" presId="urn:microsoft.com/office/officeart/2008/layout/LinedList"/>
    <dgm:cxn modelId="{03E7AFD2-62A8-764B-B914-C2E7B464E958}" type="presParOf" srcId="{70DAF542-E1DC-294A-877F-AC20A83D41BE}" destId="{63DE22F9-7BC7-1047-B467-8EC96E0273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9CA159-43B8-4E33-B3F5-EE15DE24168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03C2D7-25DB-46B3-A02D-E5AC7610C15E}">
      <dgm:prSet/>
      <dgm:spPr/>
      <dgm:t>
        <a:bodyPr/>
        <a:lstStyle/>
        <a:p>
          <a:r>
            <a:rPr lang="en-US"/>
            <a:t>Diabetes</a:t>
          </a:r>
        </a:p>
      </dgm:t>
    </dgm:pt>
    <dgm:pt modelId="{AC3E3374-1E76-411A-99B2-D54E037D800A}" type="parTrans" cxnId="{975BB84A-9649-4A31-A851-8C58440012D9}">
      <dgm:prSet/>
      <dgm:spPr/>
      <dgm:t>
        <a:bodyPr/>
        <a:lstStyle/>
        <a:p>
          <a:endParaRPr lang="en-US"/>
        </a:p>
      </dgm:t>
    </dgm:pt>
    <dgm:pt modelId="{02EC70E1-37D3-4672-9CAA-A4C956A5DB73}" type="sibTrans" cxnId="{975BB84A-9649-4A31-A851-8C58440012D9}">
      <dgm:prSet/>
      <dgm:spPr/>
      <dgm:t>
        <a:bodyPr/>
        <a:lstStyle/>
        <a:p>
          <a:endParaRPr lang="en-US"/>
        </a:p>
      </dgm:t>
    </dgm:pt>
    <dgm:pt modelId="{50A485E3-D54E-4587-B89E-0398FE10449F}">
      <dgm:prSet/>
      <dgm:spPr/>
      <dgm:t>
        <a:bodyPr/>
        <a:lstStyle/>
        <a:p>
          <a:r>
            <a:rPr lang="en-US"/>
            <a:t>Recent hospitalization</a:t>
          </a:r>
        </a:p>
      </dgm:t>
    </dgm:pt>
    <dgm:pt modelId="{22CC6E4C-893D-4481-BD7D-834E579EF8A1}" type="parTrans" cxnId="{97C6595A-E0B8-45D5-83B8-1E9EB865715E}">
      <dgm:prSet/>
      <dgm:spPr/>
      <dgm:t>
        <a:bodyPr/>
        <a:lstStyle/>
        <a:p>
          <a:endParaRPr lang="en-US"/>
        </a:p>
      </dgm:t>
    </dgm:pt>
    <dgm:pt modelId="{B9597DCD-90AE-418B-8429-DD7825BD2A0A}" type="sibTrans" cxnId="{97C6595A-E0B8-45D5-83B8-1E9EB865715E}">
      <dgm:prSet/>
      <dgm:spPr/>
      <dgm:t>
        <a:bodyPr/>
        <a:lstStyle/>
        <a:p>
          <a:endParaRPr lang="en-US"/>
        </a:p>
      </dgm:t>
    </dgm:pt>
    <dgm:pt modelId="{19AE54FB-A7F5-4C60-88FF-ED343BC97D5D}">
      <dgm:prSet/>
      <dgm:spPr/>
      <dgm:t>
        <a:bodyPr/>
        <a:lstStyle/>
        <a:p>
          <a:r>
            <a:rPr lang="en-US"/>
            <a:t>Poor functional status</a:t>
          </a:r>
        </a:p>
      </dgm:t>
    </dgm:pt>
    <dgm:pt modelId="{BC2013B9-67E1-4039-BDD3-396A87F90B76}" type="parTrans" cxnId="{466562BD-AD62-42EF-9531-40738A98E7A6}">
      <dgm:prSet/>
      <dgm:spPr/>
      <dgm:t>
        <a:bodyPr/>
        <a:lstStyle/>
        <a:p>
          <a:endParaRPr lang="en-US"/>
        </a:p>
      </dgm:t>
    </dgm:pt>
    <dgm:pt modelId="{178E548D-D362-4E45-84D9-6BF14338872C}" type="sibTrans" cxnId="{466562BD-AD62-42EF-9531-40738A98E7A6}">
      <dgm:prSet/>
      <dgm:spPr/>
      <dgm:t>
        <a:bodyPr/>
        <a:lstStyle/>
        <a:p>
          <a:endParaRPr lang="en-US"/>
        </a:p>
      </dgm:t>
    </dgm:pt>
    <dgm:pt modelId="{9C071BE3-E53E-46AB-A7A1-00751B8AEE38}">
      <dgm:prSet/>
      <dgm:spPr/>
      <dgm:t>
        <a:bodyPr/>
        <a:lstStyle/>
        <a:p>
          <a:r>
            <a:rPr lang="en-US"/>
            <a:t>Presence of pressure ulcers</a:t>
          </a:r>
        </a:p>
      </dgm:t>
    </dgm:pt>
    <dgm:pt modelId="{FE6C142C-AD8D-4ECE-B132-9ABC85EF53B0}" type="parTrans" cxnId="{147861CB-9E23-4ABD-96F5-7EA0CCC8B835}">
      <dgm:prSet/>
      <dgm:spPr/>
      <dgm:t>
        <a:bodyPr/>
        <a:lstStyle/>
        <a:p>
          <a:endParaRPr lang="en-US"/>
        </a:p>
      </dgm:t>
    </dgm:pt>
    <dgm:pt modelId="{60779314-AB9D-439B-9C1E-7CF24C59D925}" type="sibTrans" cxnId="{147861CB-9E23-4ABD-96F5-7EA0CCC8B835}">
      <dgm:prSet/>
      <dgm:spPr/>
      <dgm:t>
        <a:bodyPr/>
        <a:lstStyle/>
        <a:p>
          <a:endParaRPr lang="en-US"/>
        </a:p>
      </dgm:t>
    </dgm:pt>
    <dgm:pt modelId="{5E963439-5384-483E-A288-0AA017CC0565}">
      <dgm:prSet/>
      <dgm:spPr/>
      <dgm:t>
        <a:bodyPr/>
        <a:lstStyle/>
        <a:p>
          <a:r>
            <a:rPr lang="en-US"/>
            <a:t>Use of indwelling catheters</a:t>
          </a:r>
        </a:p>
      </dgm:t>
    </dgm:pt>
    <dgm:pt modelId="{E951E557-01E7-4DE8-BAEC-7509482638EC}" type="parTrans" cxnId="{A20B8650-57CA-4B46-9FA9-912321D9B5A1}">
      <dgm:prSet/>
      <dgm:spPr/>
      <dgm:t>
        <a:bodyPr/>
        <a:lstStyle/>
        <a:p>
          <a:endParaRPr lang="en-US"/>
        </a:p>
      </dgm:t>
    </dgm:pt>
    <dgm:pt modelId="{3F07AD8C-21C6-4584-A9C0-1E6E33BAAD43}" type="sibTrans" cxnId="{A20B8650-57CA-4B46-9FA9-912321D9B5A1}">
      <dgm:prSet/>
      <dgm:spPr/>
      <dgm:t>
        <a:bodyPr/>
        <a:lstStyle/>
        <a:p>
          <a:endParaRPr lang="en-US"/>
        </a:p>
      </dgm:t>
    </dgm:pt>
    <dgm:pt modelId="{28AF822A-EDC8-4091-BF3B-3CD056963F16}">
      <dgm:prSet/>
      <dgm:spPr/>
      <dgm:t>
        <a:bodyPr/>
        <a:lstStyle/>
        <a:p>
          <a:r>
            <a:rPr lang="en-US"/>
            <a:t>Old age</a:t>
          </a:r>
        </a:p>
      </dgm:t>
    </dgm:pt>
    <dgm:pt modelId="{BB8EE63B-F0BC-43EC-BB76-88C32F773900}" type="parTrans" cxnId="{ECD72CBE-94FC-427B-AB7D-FEC2F87BA96B}">
      <dgm:prSet/>
      <dgm:spPr/>
      <dgm:t>
        <a:bodyPr/>
        <a:lstStyle/>
        <a:p>
          <a:endParaRPr lang="en-US"/>
        </a:p>
      </dgm:t>
    </dgm:pt>
    <dgm:pt modelId="{B19B5DE0-A651-4824-9741-5CB0D8AFF4D1}" type="sibTrans" cxnId="{ECD72CBE-94FC-427B-AB7D-FEC2F87BA96B}">
      <dgm:prSet/>
      <dgm:spPr/>
      <dgm:t>
        <a:bodyPr/>
        <a:lstStyle/>
        <a:p>
          <a:endParaRPr lang="en-US"/>
        </a:p>
      </dgm:t>
    </dgm:pt>
    <dgm:pt modelId="{8241095F-1472-B149-8656-E1594FBCC5E6}" type="pres">
      <dgm:prSet presAssocID="{0F9CA159-43B8-4E33-B3F5-EE15DE241682}" presName="diagram" presStyleCnt="0">
        <dgm:presLayoutVars>
          <dgm:dir/>
          <dgm:resizeHandles val="exact"/>
        </dgm:presLayoutVars>
      </dgm:prSet>
      <dgm:spPr/>
    </dgm:pt>
    <dgm:pt modelId="{B5B36BFF-3050-5441-8A1F-04D654BFDE10}" type="pres">
      <dgm:prSet presAssocID="{1303C2D7-25DB-46B3-A02D-E5AC7610C15E}" presName="node" presStyleLbl="node1" presStyleIdx="0" presStyleCnt="6">
        <dgm:presLayoutVars>
          <dgm:bulletEnabled val="1"/>
        </dgm:presLayoutVars>
      </dgm:prSet>
      <dgm:spPr/>
    </dgm:pt>
    <dgm:pt modelId="{40D0CD1C-E7DD-8C42-A25D-DAF06149CD27}" type="pres">
      <dgm:prSet presAssocID="{02EC70E1-37D3-4672-9CAA-A4C956A5DB73}" presName="sibTrans" presStyleCnt="0"/>
      <dgm:spPr/>
    </dgm:pt>
    <dgm:pt modelId="{17C2DDBE-849B-794B-8BC8-BD42F6EB7E29}" type="pres">
      <dgm:prSet presAssocID="{50A485E3-D54E-4587-B89E-0398FE10449F}" presName="node" presStyleLbl="node1" presStyleIdx="1" presStyleCnt="6">
        <dgm:presLayoutVars>
          <dgm:bulletEnabled val="1"/>
        </dgm:presLayoutVars>
      </dgm:prSet>
      <dgm:spPr/>
    </dgm:pt>
    <dgm:pt modelId="{188B8A0F-7BFC-4547-8E36-475AF1FD36B5}" type="pres">
      <dgm:prSet presAssocID="{B9597DCD-90AE-418B-8429-DD7825BD2A0A}" presName="sibTrans" presStyleCnt="0"/>
      <dgm:spPr/>
    </dgm:pt>
    <dgm:pt modelId="{01B2E62C-60F7-ED42-BDC1-6072B15E4EA8}" type="pres">
      <dgm:prSet presAssocID="{19AE54FB-A7F5-4C60-88FF-ED343BC97D5D}" presName="node" presStyleLbl="node1" presStyleIdx="2" presStyleCnt="6">
        <dgm:presLayoutVars>
          <dgm:bulletEnabled val="1"/>
        </dgm:presLayoutVars>
      </dgm:prSet>
      <dgm:spPr/>
    </dgm:pt>
    <dgm:pt modelId="{F7B61FE8-9CA8-C748-BFBB-A9A418211419}" type="pres">
      <dgm:prSet presAssocID="{178E548D-D362-4E45-84D9-6BF14338872C}" presName="sibTrans" presStyleCnt="0"/>
      <dgm:spPr/>
    </dgm:pt>
    <dgm:pt modelId="{CD5ACBC2-86E6-E54D-920E-CD0F81B3DC17}" type="pres">
      <dgm:prSet presAssocID="{9C071BE3-E53E-46AB-A7A1-00751B8AEE38}" presName="node" presStyleLbl="node1" presStyleIdx="3" presStyleCnt="6">
        <dgm:presLayoutVars>
          <dgm:bulletEnabled val="1"/>
        </dgm:presLayoutVars>
      </dgm:prSet>
      <dgm:spPr/>
    </dgm:pt>
    <dgm:pt modelId="{361B5FD5-5EC0-DD40-AE0D-7519736C2995}" type="pres">
      <dgm:prSet presAssocID="{60779314-AB9D-439B-9C1E-7CF24C59D925}" presName="sibTrans" presStyleCnt="0"/>
      <dgm:spPr/>
    </dgm:pt>
    <dgm:pt modelId="{DFABF8ED-46AC-0641-9C4B-D4EC22E7C0C9}" type="pres">
      <dgm:prSet presAssocID="{5E963439-5384-483E-A288-0AA017CC0565}" presName="node" presStyleLbl="node1" presStyleIdx="4" presStyleCnt="6">
        <dgm:presLayoutVars>
          <dgm:bulletEnabled val="1"/>
        </dgm:presLayoutVars>
      </dgm:prSet>
      <dgm:spPr/>
    </dgm:pt>
    <dgm:pt modelId="{C0C11F8A-7183-D041-A23B-F04A1FC557B7}" type="pres">
      <dgm:prSet presAssocID="{3F07AD8C-21C6-4584-A9C0-1E6E33BAAD43}" presName="sibTrans" presStyleCnt="0"/>
      <dgm:spPr/>
    </dgm:pt>
    <dgm:pt modelId="{EB3A4E91-B3DD-DB4C-AF49-58A4BC661BF5}" type="pres">
      <dgm:prSet presAssocID="{28AF822A-EDC8-4091-BF3B-3CD056963F16}" presName="node" presStyleLbl="node1" presStyleIdx="5" presStyleCnt="6">
        <dgm:presLayoutVars>
          <dgm:bulletEnabled val="1"/>
        </dgm:presLayoutVars>
      </dgm:prSet>
      <dgm:spPr/>
    </dgm:pt>
  </dgm:ptLst>
  <dgm:cxnLst>
    <dgm:cxn modelId="{4C16B400-AFC1-EA4A-8952-F29269B8B79F}" type="presOf" srcId="{28AF822A-EDC8-4091-BF3B-3CD056963F16}" destId="{EB3A4E91-B3DD-DB4C-AF49-58A4BC661BF5}" srcOrd="0" destOrd="0" presId="urn:microsoft.com/office/officeart/2005/8/layout/default"/>
    <dgm:cxn modelId="{975BB84A-9649-4A31-A851-8C58440012D9}" srcId="{0F9CA159-43B8-4E33-B3F5-EE15DE241682}" destId="{1303C2D7-25DB-46B3-A02D-E5AC7610C15E}" srcOrd="0" destOrd="0" parTransId="{AC3E3374-1E76-411A-99B2-D54E037D800A}" sibTransId="{02EC70E1-37D3-4672-9CAA-A4C956A5DB73}"/>
    <dgm:cxn modelId="{A20B8650-57CA-4B46-9FA9-912321D9B5A1}" srcId="{0F9CA159-43B8-4E33-B3F5-EE15DE241682}" destId="{5E963439-5384-483E-A288-0AA017CC0565}" srcOrd="4" destOrd="0" parTransId="{E951E557-01E7-4DE8-BAEC-7509482638EC}" sibTransId="{3F07AD8C-21C6-4584-A9C0-1E6E33BAAD43}"/>
    <dgm:cxn modelId="{C83E7C57-6682-0E42-9739-7C716C064E7B}" type="presOf" srcId="{5E963439-5384-483E-A288-0AA017CC0565}" destId="{DFABF8ED-46AC-0641-9C4B-D4EC22E7C0C9}" srcOrd="0" destOrd="0" presId="urn:microsoft.com/office/officeart/2005/8/layout/default"/>
    <dgm:cxn modelId="{97C6595A-E0B8-45D5-83B8-1E9EB865715E}" srcId="{0F9CA159-43B8-4E33-B3F5-EE15DE241682}" destId="{50A485E3-D54E-4587-B89E-0398FE10449F}" srcOrd="1" destOrd="0" parTransId="{22CC6E4C-893D-4481-BD7D-834E579EF8A1}" sibTransId="{B9597DCD-90AE-418B-8429-DD7825BD2A0A}"/>
    <dgm:cxn modelId="{08A5F28C-F0A5-114D-98D0-58B7415CF1BB}" type="presOf" srcId="{19AE54FB-A7F5-4C60-88FF-ED343BC97D5D}" destId="{01B2E62C-60F7-ED42-BDC1-6072B15E4EA8}" srcOrd="0" destOrd="0" presId="urn:microsoft.com/office/officeart/2005/8/layout/default"/>
    <dgm:cxn modelId="{466562BD-AD62-42EF-9531-40738A98E7A6}" srcId="{0F9CA159-43B8-4E33-B3F5-EE15DE241682}" destId="{19AE54FB-A7F5-4C60-88FF-ED343BC97D5D}" srcOrd="2" destOrd="0" parTransId="{BC2013B9-67E1-4039-BDD3-396A87F90B76}" sibTransId="{178E548D-D362-4E45-84D9-6BF14338872C}"/>
    <dgm:cxn modelId="{ECD72CBE-94FC-427B-AB7D-FEC2F87BA96B}" srcId="{0F9CA159-43B8-4E33-B3F5-EE15DE241682}" destId="{28AF822A-EDC8-4091-BF3B-3CD056963F16}" srcOrd="5" destOrd="0" parTransId="{BB8EE63B-F0BC-43EC-BB76-88C32F773900}" sibTransId="{B19B5DE0-A651-4824-9741-5CB0D8AFF4D1}"/>
    <dgm:cxn modelId="{147861CB-9E23-4ABD-96F5-7EA0CCC8B835}" srcId="{0F9CA159-43B8-4E33-B3F5-EE15DE241682}" destId="{9C071BE3-E53E-46AB-A7A1-00751B8AEE38}" srcOrd="3" destOrd="0" parTransId="{FE6C142C-AD8D-4ECE-B132-9ABC85EF53B0}" sibTransId="{60779314-AB9D-439B-9C1E-7CF24C59D925}"/>
    <dgm:cxn modelId="{347748D1-F1AA-C445-A6D7-D315FDB8BCF8}" type="presOf" srcId="{0F9CA159-43B8-4E33-B3F5-EE15DE241682}" destId="{8241095F-1472-B149-8656-E1594FBCC5E6}" srcOrd="0" destOrd="0" presId="urn:microsoft.com/office/officeart/2005/8/layout/default"/>
    <dgm:cxn modelId="{029631F5-A8EE-1E42-902F-47FA4F520931}" type="presOf" srcId="{9C071BE3-E53E-46AB-A7A1-00751B8AEE38}" destId="{CD5ACBC2-86E6-E54D-920E-CD0F81B3DC17}" srcOrd="0" destOrd="0" presId="urn:microsoft.com/office/officeart/2005/8/layout/default"/>
    <dgm:cxn modelId="{29FA67F6-9104-9D48-8D55-2F0DE9AE192C}" type="presOf" srcId="{1303C2D7-25DB-46B3-A02D-E5AC7610C15E}" destId="{B5B36BFF-3050-5441-8A1F-04D654BFDE10}" srcOrd="0" destOrd="0" presId="urn:microsoft.com/office/officeart/2005/8/layout/default"/>
    <dgm:cxn modelId="{6508DEFC-BD04-0141-BDC7-61F9FD7971C9}" type="presOf" srcId="{50A485E3-D54E-4587-B89E-0398FE10449F}" destId="{17C2DDBE-849B-794B-8BC8-BD42F6EB7E29}" srcOrd="0" destOrd="0" presId="urn:microsoft.com/office/officeart/2005/8/layout/default"/>
    <dgm:cxn modelId="{9C42E27C-26EB-BA48-AD4F-2933CBE8F539}" type="presParOf" srcId="{8241095F-1472-B149-8656-E1594FBCC5E6}" destId="{B5B36BFF-3050-5441-8A1F-04D654BFDE10}" srcOrd="0" destOrd="0" presId="urn:microsoft.com/office/officeart/2005/8/layout/default"/>
    <dgm:cxn modelId="{BB9AD9AD-D67F-2044-8767-FF838194CC18}" type="presParOf" srcId="{8241095F-1472-B149-8656-E1594FBCC5E6}" destId="{40D0CD1C-E7DD-8C42-A25D-DAF06149CD27}" srcOrd="1" destOrd="0" presId="urn:microsoft.com/office/officeart/2005/8/layout/default"/>
    <dgm:cxn modelId="{526EE21E-4D83-F747-8059-D28F55FB7492}" type="presParOf" srcId="{8241095F-1472-B149-8656-E1594FBCC5E6}" destId="{17C2DDBE-849B-794B-8BC8-BD42F6EB7E29}" srcOrd="2" destOrd="0" presId="urn:microsoft.com/office/officeart/2005/8/layout/default"/>
    <dgm:cxn modelId="{53A1FE94-C3F9-164E-B125-FE44A7A75FC6}" type="presParOf" srcId="{8241095F-1472-B149-8656-E1594FBCC5E6}" destId="{188B8A0F-7BFC-4547-8E36-475AF1FD36B5}" srcOrd="3" destOrd="0" presId="urn:microsoft.com/office/officeart/2005/8/layout/default"/>
    <dgm:cxn modelId="{0922909A-4E45-C549-A2DA-A02BDDC39D3C}" type="presParOf" srcId="{8241095F-1472-B149-8656-E1594FBCC5E6}" destId="{01B2E62C-60F7-ED42-BDC1-6072B15E4EA8}" srcOrd="4" destOrd="0" presId="urn:microsoft.com/office/officeart/2005/8/layout/default"/>
    <dgm:cxn modelId="{53F0BE73-43B2-BA4B-9944-1696B6005426}" type="presParOf" srcId="{8241095F-1472-B149-8656-E1594FBCC5E6}" destId="{F7B61FE8-9CA8-C748-BFBB-A9A418211419}" srcOrd="5" destOrd="0" presId="urn:microsoft.com/office/officeart/2005/8/layout/default"/>
    <dgm:cxn modelId="{C803BBC8-E6FF-6649-B4E4-0DD4E561E907}" type="presParOf" srcId="{8241095F-1472-B149-8656-E1594FBCC5E6}" destId="{CD5ACBC2-86E6-E54D-920E-CD0F81B3DC17}" srcOrd="6" destOrd="0" presId="urn:microsoft.com/office/officeart/2005/8/layout/default"/>
    <dgm:cxn modelId="{F6C8CA53-0B3E-3E4A-8F67-1632CFBF6FEE}" type="presParOf" srcId="{8241095F-1472-B149-8656-E1594FBCC5E6}" destId="{361B5FD5-5EC0-DD40-AE0D-7519736C2995}" srcOrd="7" destOrd="0" presId="urn:microsoft.com/office/officeart/2005/8/layout/default"/>
    <dgm:cxn modelId="{5F952603-D6B4-694D-B2B9-45794A572238}" type="presParOf" srcId="{8241095F-1472-B149-8656-E1594FBCC5E6}" destId="{DFABF8ED-46AC-0641-9C4B-D4EC22E7C0C9}" srcOrd="8" destOrd="0" presId="urn:microsoft.com/office/officeart/2005/8/layout/default"/>
    <dgm:cxn modelId="{66DAFE89-F4ED-064D-97DD-BD6A6AC9E57E}" type="presParOf" srcId="{8241095F-1472-B149-8656-E1594FBCC5E6}" destId="{C0C11F8A-7183-D041-A23B-F04A1FC557B7}" srcOrd="9" destOrd="0" presId="urn:microsoft.com/office/officeart/2005/8/layout/default"/>
    <dgm:cxn modelId="{A4BF4369-852C-1444-957D-B021BEECEF5D}" type="presParOf" srcId="{8241095F-1472-B149-8656-E1594FBCC5E6}" destId="{EB3A4E91-B3DD-DB4C-AF49-58A4BC661B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091F5D-B02E-4F24-9EEE-A70AE78C7A92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0A7D301-20D6-4C05-B92E-96AD12ED4BE6}">
      <dgm:prSet/>
      <dgm:spPr/>
      <dgm:t>
        <a:bodyPr/>
        <a:lstStyle/>
        <a:p>
          <a:r>
            <a:rPr lang="en-US"/>
            <a:t>Individualized on allergy history, renal clearance, local practice patterns, prevalence of resistance at patient’s LTC facility</a:t>
          </a:r>
        </a:p>
      </dgm:t>
    </dgm:pt>
    <dgm:pt modelId="{0902CF7B-F07A-43A7-8FF8-185093F402EE}" type="parTrans" cxnId="{AA364991-8EE6-4FFC-8163-FBCBF5B44C80}">
      <dgm:prSet/>
      <dgm:spPr/>
      <dgm:t>
        <a:bodyPr/>
        <a:lstStyle/>
        <a:p>
          <a:endParaRPr lang="en-US"/>
        </a:p>
      </dgm:t>
    </dgm:pt>
    <dgm:pt modelId="{C74F7755-4C7A-44C0-8BE1-50B021DE709B}" type="sibTrans" cxnId="{AA364991-8EE6-4FFC-8163-FBCBF5B44C80}">
      <dgm:prSet/>
      <dgm:spPr/>
      <dgm:t>
        <a:bodyPr/>
        <a:lstStyle/>
        <a:p>
          <a:endParaRPr lang="en-US"/>
        </a:p>
      </dgm:t>
    </dgm:pt>
    <dgm:pt modelId="{5DB58BB0-61D4-488C-97A5-2E2CFD980DCD}">
      <dgm:prSet/>
      <dgm:spPr/>
      <dgm:t>
        <a:bodyPr/>
        <a:lstStyle/>
        <a:p>
          <a:r>
            <a:rPr lang="en-US"/>
            <a:t>Microbiological confirmation</a:t>
          </a:r>
        </a:p>
      </dgm:t>
    </dgm:pt>
    <dgm:pt modelId="{78839881-BF0D-4A2E-8D2A-84387EA7F393}" type="parTrans" cxnId="{B82EA683-CC65-4E48-AD6E-59BDA274DBA3}">
      <dgm:prSet/>
      <dgm:spPr/>
      <dgm:t>
        <a:bodyPr/>
        <a:lstStyle/>
        <a:p>
          <a:endParaRPr lang="en-US"/>
        </a:p>
      </dgm:t>
    </dgm:pt>
    <dgm:pt modelId="{C1398E39-A3AD-4806-A126-91E3BDDB96DF}" type="sibTrans" cxnId="{B82EA683-CC65-4E48-AD6E-59BDA274DBA3}">
      <dgm:prSet/>
      <dgm:spPr/>
      <dgm:t>
        <a:bodyPr/>
        <a:lstStyle/>
        <a:p>
          <a:endParaRPr lang="en-US"/>
        </a:p>
      </dgm:t>
    </dgm:pt>
    <dgm:pt modelId="{65968B94-853E-4C94-986D-916F190765E6}">
      <dgm:prSet/>
      <dgm:spPr/>
      <dgm:t>
        <a:bodyPr/>
        <a:lstStyle/>
        <a:p>
          <a:r>
            <a:rPr lang="en-US"/>
            <a:t>Empiric treatment can be used based on prior urine cultures if available</a:t>
          </a:r>
        </a:p>
      </dgm:t>
    </dgm:pt>
    <dgm:pt modelId="{83B05E39-5B3F-4A4C-9348-B198E0FFE1E9}" type="parTrans" cxnId="{5EAC0F8D-F1C5-454E-9200-C25D29A3907C}">
      <dgm:prSet/>
      <dgm:spPr/>
      <dgm:t>
        <a:bodyPr/>
        <a:lstStyle/>
        <a:p>
          <a:endParaRPr lang="en-US"/>
        </a:p>
      </dgm:t>
    </dgm:pt>
    <dgm:pt modelId="{45038B78-BBF0-491D-934C-3DF9CD5C61B5}" type="sibTrans" cxnId="{5EAC0F8D-F1C5-454E-9200-C25D29A3907C}">
      <dgm:prSet/>
      <dgm:spPr/>
      <dgm:t>
        <a:bodyPr/>
        <a:lstStyle/>
        <a:p>
          <a:endParaRPr lang="en-US"/>
        </a:p>
      </dgm:t>
    </dgm:pt>
    <dgm:pt modelId="{DE5BC296-3225-B24B-95C3-02BD8157F150}" type="pres">
      <dgm:prSet presAssocID="{37091F5D-B02E-4F24-9EEE-A70AE78C7A92}" presName="vert0" presStyleCnt="0">
        <dgm:presLayoutVars>
          <dgm:dir/>
          <dgm:animOne val="branch"/>
          <dgm:animLvl val="lvl"/>
        </dgm:presLayoutVars>
      </dgm:prSet>
      <dgm:spPr/>
    </dgm:pt>
    <dgm:pt modelId="{991B5FEA-A80D-EE4F-8DC8-29ADDCA5604D}" type="pres">
      <dgm:prSet presAssocID="{00A7D301-20D6-4C05-B92E-96AD12ED4BE6}" presName="thickLine" presStyleLbl="alignNode1" presStyleIdx="0" presStyleCnt="3"/>
      <dgm:spPr/>
    </dgm:pt>
    <dgm:pt modelId="{85AD1406-929C-5C46-83DB-06E8FE656691}" type="pres">
      <dgm:prSet presAssocID="{00A7D301-20D6-4C05-B92E-96AD12ED4BE6}" presName="horz1" presStyleCnt="0"/>
      <dgm:spPr/>
    </dgm:pt>
    <dgm:pt modelId="{B30BCCA8-3E3B-8E46-8675-409F886617FC}" type="pres">
      <dgm:prSet presAssocID="{00A7D301-20D6-4C05-B92E-96AD12ED4BE6}" presName="tx1" presStyleLbl="revTx" presStyleIdx="0" presStyleCnt="3"/>
      <dgm:spPr/>
    </dgm:pt>
    <dgm:pt modelId="{DE2C8A6F-8914-6B4D-A8F9-C49996CDA52B}" type="pres">
      <dgm:prSet presAssocID="{00A7D301-20D6-4C05-B92E-96AD12ED4BE6}" presName="vert1" presStyleCnt="0"/>
      <dgm:spPr/>
    </dgm:pt>
    <dgm:pt modelId="{42A9C62F-4E55-4C41-BF32-E3A77B748147}" type="pres">
      <dgm:prSet presAssocID="{5DB58BB0-61D4-488C-97A5-2E2CFD980DCD}" presName="thickLine" presStyleLbl="alignNode1" presStyleIdx="1" presStyleCnt="3"/>
      <dgm:spPr/>
    </dgm:pt>
    <dgm:pt modelId="{CBEC7940-B0E7-5D41-80E9-C58069B29E67}" type="pres">
      <dgm:prSet presAssocID="{5DB58BB0-61D4-488C-97A5-2E2CFD980DCD}" presName="horz1" presStyleCnt="0"/>
      <dgm:spPr/>
    </dgm:pt>
    <dgm:pt modelId="{FD80726D-9A1D-EA40-AD7A-999EAD859C51}" type="pres">
      <dgm:prSet presAssocID="{5DB58BB0-61D4-488C-97A5-2E2CFD980DCD}" presName="tx1" presStyleLbl="revTx" presStyleIdx="1" presStyleCnt="3"/>
      <dgm:spPr/>
    </dgm:pt>
    <dgm:pt modelId="{7087B4FB-AE2C-0342-A835-94F4ECCB93E5}" type="pres">
      <dgm:prSet presAssocID="{5DB58BB0-61D4-488C-97A5-2E2CFD980DCD}" presName="vert1" presStyleCnt="0"/>
      <dgm:spPr/>
    </dgm:pt>
    <dgm:pt modelId="{C69ACAB2-68C8-E24D-8B48-5FFDDB532D55}" type="pres">
      <dgm:prSet presAssocID="{65968B94-853E-4C94-986D-916F190765E6}" presName="thickLine" presStyleLbl="alignNode1" presStyleIdx="2" presStyleCnt="3"/>
      <dgm:spPr/>
    </dgm:pt>
    <dgm:pt modelId="{A893AD4D-C6DD-8243-A922-DE6E71156086}" type="pres">
      <dgm:prSet presAssocID="{65968B94-853E-4C94-986D-916F190765E6}" presName="horz1" presStyleCnt="0"/>
      <dgm:spPr/>
    </dgm:pt>
    <dgm:pt modelId="{2F5AF9DB-285A-3042-BBC3-BA4866A550E9}" type="pres">
      <dgm:prSet presAssocID="{65968B94-853E-4C94-986D-916F190765E6}" presName="tx1" presStyleLbl="revTx" presStyleIdx="2" presStyleCnt="3"/>
      <dgm:spPr/>
    </dgm:pt>
    <dgm:pt modelId="{AF37E934-0E95-CE4C-AC22-F97379928168}" type="pres">
      <dgm:prSet presAssocID="{65968B94-853E-4C94-986D-916F190765E6}" presName="vert1" presStyleCnt="0"/>
      <dgm:spPr/>
    </dgm:pt>
  </dgm:ptLst>
  <dgm:cxnLst>
    <dgm:cxn modelId="{B82EA683-CC65-4E48-AD6E-59BDA274DBA3}" srcId="{37091F5D-B02E-4F24-9EEE-A70AE78C7A92}" destId="{5DB58BB0-61D4-488C-97A5-2E2CFD980DCD}" srcOrd="1" destOrd="0" parTransId="{78839881-BF0D-4A2E-8D2A-84387EA7F393}" sibTransId="{C1398E39-A3AD-4806-A126-91E3BDDB96DF}"/>
    <dgm:cxn modelId="{5EAC0F8D-F1C5-454E-9200-C25D29A3907C}" srcId="{37091F5D-B02E-4F24-9EEE-A70AE78C7A92}" destId="{65968B94-853E-4C94-986D-916F190765E6}" srcOrd="2" destOrd="0" parTransId="{83B05E39-5B3F-4A4C-9348-B198E0FFE1E9}" sibTransId="{45038B78-BBF0-491D-934C-3DF9CD5C61B5}"/>
    <dgm:cxn modelId="{AA364991-8EE6-4FFC-8163-FBCBF5B44C80}" srcId="{37091F5D-B02E-4F24-9EEE-A70AE78C7A92}" destId="{00A7D301-20D6-4C05-B92E-96AD12ED4BE6}" srcOrd="0" destOrd="0" parTransId="{0902CF7B-F07A-43A7-8FF8-185093F402EE}" sibTransId="{C74F7755-4C7A-44C0-8BE1-50B021DE709B}"/>
    <dgm:cxn modelId="{29FCFB93-EE72-8243-922E-41BE867764AD}" type="presOf" srcId="{65968B94-853E-4C94-986D-916F190765E6}" destId="{2F5AF9DB-285A-3042-BBC3-BA4866A550E9}" srcOrd="0" destOrd="0" presId="urn:microsoft.com/office/officeart/2008/layout/LinedList"/>
    <dgm:cxn modelId="{80DE01D6-B0A0-2544-BCB9-E8596EFF6295}" type="presOf" srcId="{37091F5D-B02E-4F24-9EEE-A70AE78C7A92}" destId="{DE5BC296-3225-B24B-95C3-02BD8157F150}" srcOrd="0" destOrd="0" presId="urn:microsoft.com/office/officeart/2008/layout/LinedList"/>
    <dgm:cxn modelId="{C0F118DB-A6FB-C448-8FFB-C9FB551172BD}" type="presOf" srcId="{5DB58BB0-61D4-488C-97A5-2E2CFD980DCD}" destId="{FD80726D-9A1D-EA40-AD7A-999EAD859C51}" srcOrd="0" destOrd="0" presId="urn:microsoft.com/office/officeart/2008/layout/LinedList"/>
    <dgm:cxn modelId="{E5FDA2F1-CF87-D84D-B651-994D0E8C1507}" type="presOf" srcId="{00A7D301-20D6-4C05-B92E-96AD12ED4BE6}" destId="{B30BCCA8-3E3B-8E46-8675-409F886617FC}" srcOrd="0" destOrd="0" presId="urn:microsoft.com/office/officeart/2008/layout/LinedList"/>
    <dgm:cxn modelId="{A8FB92B1-25DA-E945-B6B9-FF9084DCABBE}" type="presParOf" srcId="{DE5BC296-3225-B24B-95C3-02BD8157F150}" destId="{991B5FEA-A80D-EE4F-8DC8-29ADDCA5604D}" srcOrd="0" destOrd="0" presId="urn:microsoft.com/office/officeart/2008/layout/LinedList"/>
    <dgm:cxn modelId="{A6F8C578-4AD7-044D-9954-D5C7964C4109}" type="presParOf" srcId="{DE5BC296-3225-B24B-95C3-02BD8157F150}" destId="{85AD1406-929C-5C46-83DB-06E8FE656691}" srcOrd="1" destOrd="0" presId="urn:microsoft.com/office/officeart/2008/layout/LinedList"/>
    <dgm:cxn modelId="{09014C93-002B-CA4F-97C5-D67EE479A275}" type="presParOf" srcId="{85AD1406-929C-5C46-83DB-06E8FE656691}" destId="{B30BCCA8-3E3B-8E46-8675-409F886617FC}" srcOrd="0" destOrd="0" presId="urn:microsoft.com/office/officeart/2008/layout/LinedList"/>
    <dgm:cxn modelId="{521692F8-00EA-C742-9242-99B11FAC5BC1}" type="presParOf" srcId="{85AD1406-929C-5C46-83DB-06E8FE656691}" destId="{DE2C8A6F-8914-6B4D-A8F9-C49996CDA52B}" srcOrd="1" destOrd="0" presId="urn:microsoft.com/office/officeart/2008/layout/LinedList"/>
    <dgm:cxn modelId="{2A9AF1D1-C687-7D4C-9B8F-0DB2FBBB57E8}" type="presParOf" srcId="{DE5BC296-3225-B24B-95C3-02BD8157F150}" destId="{42A9C62F-4E55-4C41-BF32-E3A77B748147}" srcOrd="2" destOrd="0" presId="urn:microsoft.com/office/officeart/2008/layout/LinedList"/>
    <dgm:cxn modelId="{DBD3F905-EC73-8845-B222-14ECCB6C096A}" type="presParOf" srcId="{DE5BC296-3225-B24B-95C3-02BD8157F150}" destId="{CBEC7940-B0E7-5D41-80E9-C58069B29E67}" srcOrd="3" destOrd="0" presId="urn:microsoft.com/office/officeart/2008/layout/LinedList"/>
    <dgm:cxn modelId="{586B0443-ECE5-5345-B1FA-EDBEABD6D928}" type="presParOf" srcId="{CBEC7940-B0E7-5D41-80E9-C58069B29E67}" destId="{FD80726D-9A1D-EA40-AD7A-999EAD859C51}" srcOrd="0" destOrd="0" presId="urn:microsoft.com/office/officeart/2008/layout/LinedList"/>
    <dgm:cxn modelId="{14F6E6D4-225C-F44D-9F7C-249814E430D0}" type="presParOf" srcId="{CBEC7940-B0E7-5D41-80E9-C58069B29E67}" destId="{7087B4FB-AE2C-0342-A835-94F4ECCB93E5}" srcOrd="1" destOrd="0" presId="urn:microsoft.com/office/officeart/2008/layout/LinedList"/>
    <dgm:cxn modelId="{29AC114B-F13A-4144-BFCB-1B0F699E73D6}" type="presParOf" srcId="{DE5BC296-3225-B24B-95C3-02BD8157F150}" destId="{C69ACAB2-68C8-E24D-8B48-5FFDDB532D55}" srcOrd="4" destOrd="0" presId="urn:microsoft.com/office/officeart/2008/layout/LinedList"/>
    <dgm:cxn modelId="{49E5C37E-8CA6-394F-B2D8-CB22B7719838}" type="presParOf" srcId="{DE5BC296-3225-B24B-95C3-02BD8157F150}" destId="{A893AD4D-C6DD-8243-A922-DE6E71156086}" srcOrd="5" destOrd="0" presId="urn:microsoft.com/office/officeart/2008/layout/LinedList"/>
    <dgm:cxn modelId="{137BA13B-7294-1845-B3F8-8A8855EA651A}" type="presParOf" srcId="{A893AD4D-C6DD-8243-A922-DE6E71156086}" destId="{2F5AF9DB-285A-3042-BBC3-BA4866A550E9}" srcOrd="0" destOrd="0" presId="urn:microsoft.com/office/officeart/2008/layout/LinedList"/>
    <dgm:cxn modelId="{B9438AAA-B20E-7C48-B44E-A70CF7D23EBD}" type="presParOf" srcId="{A893AD4D-C6DD-8243-A922-DE6E71156086}" destId="{AF37E934-0E95-CE4C-AC22-F973799281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85EA320-0517-447F-A5DC-0C166C98565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5D099A-111F-4ABC-B079-3F85A60D4530}">
      <dgm:prSet/>
      <dgm:spPr/>
      <dgm:t>
        <a:bodyPr/>
        <a:lstStyle/>
        <a:p>
          <a:r>
            <a:rPr lang="en-US"/>
            <a:t>Peri and post-menopausal women with recurrent UTIs</a:t>
          </a:r>
        </a:p>
      </dgm:t>
    </dgm:pt>
    <dgm:pt modelId="{70C409C9-6FC1-4C65-A860-84F568F0B6C5}" type="parTrans" cxnId="{0ABEE64A-17C2-4DCA-A77A-7C7565874F18}">
      <dgm:prSet/>
      <dgm:spPr/>
      <dgm:t>
        <a:bodyPr/>
        <a:lstStyle/>
        <a:p>
          <a:endParaRPr lang="en-US"/>
        </a:p>
      </dgm:t>
    </dgm:pt>
    <dgm:pt modelId="{CDC0FABB-7FCA-48CA-8674-9EBA1F64B412}" type="sibTrans" cxnId="{0ABEE64A-17C2-4DCA-A77A-7C7565874F18}">
      <dgm:prSet/>
      <dgm:spPr/>
      <dgm:t>
        <a:bodyPr/>
        <a:lstStyle/>
        <a:p>
          <a:endParaRPr lang="en-US"/>
        </a:p>
      </dgm:t>
    </dgm:pt>
    <dgm:pt modelId="{55DE1C45-A236-42F1-AE58-667FF070968C}">
      <dgm:prSet/>
      <dgm:spPr/>
      <dgm:t>
        <a:bodyPr/>
        <a:lstStyle/>
        <a:p>
          <a:r>
            <a:rPr lang="en-US"/>
            <a:t>Vaginal estrogen cream if not contraindicated.  </a:t>
          </a:r>
        </a:p>
      </dgm:t>
    </dgm:pt>
    <dgm:pt modelId="{1BDD1CE1-D35F-45F8-B9FE-B94FC004955B}" type="parTrans" cxnId="{32C7AF60-F542-4A93-B2C4-B5374B33B446}">
      <dgm:prSet/>
      <dgm:spPr/>
      <dgm:t>
        <a:bodyPr/>
        <a:lstStyle/>
        <a:p>
          <a:endParaRPr lang="en-US"/>
        </a:p>
      </dgm:t>
    </dgm:pt>
    <dgm:pt modelId="{BB37FB87-6E1E-4199-AC6D-071AC7F2E3F0}" type="sibTrans" cxnId="{32C7AF60-F542-4A93-B2C4-B5374B33B446}">
      <dgm:prSet/>
      <dgm:spPr/>
      <dgm:t>
        <a:bodyPr/>
        <a:lstStyle/>
        <a:p>
          <a:endParaRPr lang="en-US"/>
        </a:p>
      </dgm:t>
    </dgm:pt>
    <dgm:pt modelId="{94837D98-6484-489A-90EF-49E16134C345}">
      <dgm:prSet/>
      <dgm:spPr/>
      <dgm:t>
        <a:bodyPr/>
        <a:lstStyle/>
        <a:p>
          <a:r>
            <a:rPr lang="en-US"/>
            <a:t>Evidence Grade B </a:t>
          </a:r>
        </a:p>
      </dgm:t>
    </dgm:pt>
    <dgm:pt modelId="{9E4076DA-5DEE-40F1-8109-07B088B91C45}" type="parTrans" cxnId="{AB11EFD6-7B19-4177-BC26-0363FC659115}">
      <dgm:prSet/>
      <dgm:spPr/>
      <dgm:t>
        <a:bodyPr/>
        <a:lstStyle/>
        <a:p>
          <a:endParaRPr lang="en-US"/>
        </a:p>
      </dgm:t>
    </dgm:pt>
    <dgm:pt modelId="{821FD1E8-26D5-4AC0-A114-0B828752371C}" type="sibTrans" cxnId="{AB11EFD6-7B19-4177-BC26-0363FC659115}">
      <dgm:prSet/>
      <dgm:spPr/>
      <dgm:t>
        <a:bodyPr/>
        <a:lstStyle/>
        <a:p>
          <a:endParaRPr lang="en-US"/>
        </a:p>
      </dgm:t>
    </dgm:pt>
    <dgm:pt modelId="{0218FD89-659C-45C8-906C-873BAEC50985}">
      <dgm:prSet/>
      <dgm:spPr/>
      <dgm:t>
        <a:bodyPr/>
        <a:lstStyle/>
        <a:p>
          <a:r>
            <a:rPr lang="en-US"/>
            <a:t>Systemic estrogen therapy should not be recommended for treatment of UTI</a:t>
          </a:r>
        </a:p>
      </dgm:t>
    </dgm:pt>
    <dgm:pt modelId="{071B50E7-E1DB-4AE0-AE74-2B01CCC89817}" type="parTrans" cxnId="{B187E189-E044-45C7-97CE-325CA069FE94}">
      <dgm:prSet/>
      <dgm:spPr/>
      <dgm:t>
        <a:bodyPr/>
        <a:lstStyle/>
        <a:p>
          <a:endParaRPr lang="en-US"/>
        </a:p>
      </dgm:t>
    </dgm:pt>
    <dgm:pt modelId="{D36F7439-BC03-4B3F-82C9-9ABBF637BBB0}" type="sibTrans" cxnId="{B187E189-E044-45C7-97CE-325CA069FE94}">
      <dgm:prSet/>
      <dgm:spPr/>
      <dgm:t>
        <a:bodyPr/>
        <a:lstStyle/>
        <a:p>
          <a:endParaRPr lang="en-US"/>
        </a:p>
      </dgm:t>
    </dgm:pt>
    <dgm:pt modelId="{26A99A7B-07D4-43A1-9DF9-A9EE7217B120}">
      <dgm:prSet/>
      <dgm:spPr/>
      <dgm:t>
        <a:bodyPr/>
        <a:lstStyle/>
        <a:p>
          <a:r>
            <a:rPr lang="en-US"/>
            <a:t>Multiple randomized trials showed a decreased incidence and time to UTI.</a:t>
          </a:r>
        </a:p>
      </dgm:t>
    </dgm:pt>
    <dgm:pt modelId="{4776BE6B-3869-420D-8927-25D4A664B2CE}" type="parTrans" cxnId="{1D7CE3B6-DE61-4C67-9893-9F62A1418B9B}">
      <dgm:prSet/>
      <dgm:spPr/>
      <dgm:t>
        <a:bodyPr/>
        <a:lstStyle/>
        <a:p>
          <a:endParaRPr lang="en-US"/>
        </a:p>
      </dgm:t>
    </dgm:pt>
    <dgm:pt modelId="{96F78AEE-AB95-4A42-9234-60614EEB6280}" type="sibTrans" cxnId="{1D7CE3B6-DE61-4C67-9893-9F62A1418B9B}">
      <dgm:prSet/>
      <dgm:spPr/>
      <dgm:t>
        <a:bodyPr/>
        <a:lstStyle/>
        <a:p>
          <a:endParaRPr lang="en-US"/>
        </a:p>
      </dgm:t>
    </dgm:pt>
    <dgm:pt modelId="{3170B72A-A3EC-46D7-9E56-9FA02587B91D}">
      <dgm:prSet/>
      <dgm:spPr/>
      <dgm:t>
        <a:bodyPr/>
        <a:lstStyle/>
        <a:p>
          <a:r>
            <a:rPr lang="en-US"/>
            <a:t>Vaginal tablet, ring, and cream</a:t>
          </a:r>
        </a:p>
      </dgm:t>
    </dgm:pt>
    <dgm:pt modelId="{301C1EF4-3164-47D3-8493-242D1909A49B}" type="parTrans" cxnId="{09F821BC-A2A0-406B-995B-9B6CF8F4ABE4}">
      <dgm:prSet/>
      <dgm:spPr/>
      <dgm:t>
        <a:bodyPr/>
        <a:lstStyle/>
        <a:p>
          <a:endParaRPr lang="en-US"/>
        </a:p>
      </dgm:t>
    </dgm:pt>
    <dgm:pt modelId="{B91B1258-8B49-4BDB-BFC1-022FE63FE0CC}" type="sibTrans" cxnId="{09F821BC-A2A0-406B-995B-9B6CF8F4ABE4}">
      <dgm:prSet/>
      <dgm:spPr/>
      <dgm:t>
        <a:bodyPr/>
        <a:lstStyle/>
        <a:p>
          <a:endParaRPr lang="en-US"/>
        </a:p>
      </dgm:t>
    </dgm:pt>
    <dgm:pt modelId="{F09A3947-95BB-4C0D-ADAB-47216D2A3CE8}">
      <dgm:prSet/>
      <dgm:spPr/>
      <dgm:t>
        <a:bodyPr/>
        <a:lstStyle/>
        <a:p>
          <a:r>
            <a:rPr lang="en-US"/>
            <a:t>Low systemic absorption</a:t>
          </a:r>
        </a:p>
      </dgm:t>
    </dgm:pt>
    <dgm:pt modelId="{7EAE6EA7-5CA4-45AD-87A4-6E5CA5996034}" type="parTrans" cxnId="{BBAA3D39-32B3-4049-91B1-6A45BDA0E8B4}">
      <dgm:prSet/>
      <dgm:spPr/>
      <dgm:t>
        <a:bodyPr/>
        <a:lstStyle/>
        <a:p>
          <a:endParaRPr lang="en-US"/>
        </a:p>
      </dgm:t>
    </dgm:pt>
    <dgm:pt modelId="{0EF546F1-740C-450F-AFA1-01C259AA8E37}" type="sibTrans" cxnId="{BBAA3D39-32B3-4049-91B1-6A45BDA0E8B4}">
      <dgm:prSet/>
      <dgm:spPr/>
      <dgm:t>
        <a:bodyPr/>
        <a:lstStyle/>
        <a:p>
          <a:endParaRPr lang="en-US"/>
        </a:p>
      </dgm:t>
    </dgm:pt>
    <dgm:pt modelId="{7BBDD8A0-C62A-7F46-ADA9-DA07AD6D5CCC}" type="pres">
      <dgm:prSet presAssocID="{885EA320-0517-447F-A5DC-0C166C985653}" presName="vert0" presStyleCnt="0">
        <dgm:presLayoutVars>
          <dgm:dir/>
          <dgm:animOne val="branch"/>
          <dgm:animLvl val="lvl"/>
        </dgm:presLayoutVars>
      </dgm:prSet>
      <dgm:spPr/>
    </dgm:pt>
    <dgm:pt modelId="{5708447F-65AF-F243-880F-50B0AE8ABA3B}" type="pres">
      <dgm:prSet presAssocID="{4D5D099A-111F-4ABC-B079-3F85A60D4530}" presName="thickLine" presStyleLbl="alignNode1" presStyleIdx="0" presStyleCnt="7"/>
      <dgm:spPr/>
    </dgm:pt>
    <dgm:pt modelId="{74E7BA73-98B9-394E-9EA3-375B5DF8A5E4}" type="pres">
      <dgm:prSet presAssocID="{4D5D099A-111F-4ABC-B079-3F85A60D4530}" presName="horz1" presStyleCnt="0"/>
      <dgm:spPr/>
    </dgm:pt>
    <dgm:pt modelId="{90389206-90C5-2642-B360-5071C64E9ED0}" type="pres">
      <dgm:prSet presAssocID="{4D5D099A-111F-4ABC-B079-3F85A60D4530}" presName="tx1" presStyleLbl="revTx" presStyleIdx="0" presStyleCnt="7"/>
      <dgm:spPr/>
    </dgm:pt>
    <dgm:pt modelId="{6B924EAD-3E83-6042-96DA-00080A3EE615}" type="pres">
      <dgm:prSet presAssocID="{4D5D099A-111F-4ABC-B079-3F85A60D4530}" presName="vert1" presStyleCnt="0"/>
      <dgm:spPr/>
    </dgm:pt>
    <dgm:pt modelId="{34D83D42-264F-F44C-A0AC-EED57CBC0EE2}" type="pres">
      <dgm:prSet presAssocID="{55DE1C45-A236-42F1-AE58-667FF070968C}" presName="thickLine" presStyleLbl="alignNode1" presStyleIdx="1" presStyleCnt="7"/>
      <dgm:spPr/>
    </dgm:pt>
    <dgm:pt modelId="{EB1939DC-CD1D-C24E-B846-D7F94EF279ED}" type="pres">
      <dgm:prSet presAssocID="{55DE1C45-A236-42F1-AE58-667FF070968C}" presName="horz1" presStyleCnt="0"/>
      <dgm:spPr/>
    </dgm:pt>
    <dgm:pt modelId="{8FFA1C8D-B103-F440-9D4A-1077507A423D}" type="pres">
      <dgm:prSet presAssocID="{55DE1C45-A236-42F1-AE58-667FF070968C}" presName="tx1" presStyleLbl="revTx" presStyleIdx="1" presStyleCnt="7"/>
      <dgm:spPr/>
    </dgm:pt>
    <dgm:pt modelId="{5C55FBE3-314B-E148-9871-B7D06A5C3545}" type="pres">
      <dgm:prSet presAssocID="{55DE1C45-A236-42F1-AE58-667FF070968C}" presName="vert1" presStyleCnt="0"/>
      <dgm:spPr/>
    </dgm:pt>
    <dgm:pt modelId="{8A588006-4081-2846-9704-E5ADF564683C}" type="pres">
      <dgm:prSet presAssocID="{94837D98-6484-489A-90EF-49E16134C345}" presName="thickLine" presStyleLbl="alignNode1" presStyleIdx="2" presStyleCnt="7"/>
      <dgm:spPr/>
    </dgm:pt>
    <dgm:pt modelId="{A42855FD-6F04-8546-8C1B-418547BB9A00}" type="pres">
      <dgm:prSet presAssocID="{94837D98-6484-489A-90EF-49E16134C345}" presName="horz1" presStyleCnt="0"/>
      <dgm:spPr/>
    </dgm:pt>
    <dgm:pt modelId="{FA711C52-804A-4140-95AA-C32EFDE312AE}" type="pres">
      <dgm:prSet presAssocID="{94837D98-6484-489A-90EF-49E16134C345}" presName="tx1" presStyleLbl="revTx" presStyleIdx="2" presStyleCnt="7"/>
      <dgm:spPr/>
    </dgm:pt>
    <dgm:pt modelId="{6A047E5A-A558-2D4D-BAF3-A8F98B46C4FC}" type="pres">
      <dgm:prSet presAssocID="{94837D98-6484-489A-90EF-49E16134C345}" presName="vert1" presStyleCnt="0"/>
      <dgm:spPr/>
    </dgm:pt>
    <dgm:pt modelId="{D46ABAE1-FCAA-AB45-8482-EA022422B3E0}" type="pres">
      <dgm:prSet presAssocID="{0218FD89-659C-45C8-906C-873BAEC50985}" presName="thickLine" presStyleLbl="alignNode1" presStyleIdx="3" presStyleCnt="7"/>
      <dgm:spPr/>
    </dgm:pt>
    <dgm:pt modelId="{A39C4CA5-C5CC-D74D-9593-2B89B4BCA844}" type="pres">
      <dgm:prSet presAssocID="{0218FD89-659C-45C8-906C-873BAEC50985}" presName="horz1" presStyleCnt="0"/>
      <dgm:spPr/>
    </dgm:pt>
    <dgm:pt modelId="{3A37566F-6B19-4041-AC06-98269F96F288}" type="pres">
      <dgm:prSet presAssocID="{0218FD89-659C-45C8-906C-873BAEC50985}" presName="tx1" presStyleLbl="revTx" presStyleIdx="3" presStyleCnt="7"/>
      <dgm:spPr/>
    </dgm:pt>
    <dgm:pt modelId="{830A7070-34BE-A443-B904-E65C547E5FF9}" type="pres">
      <dgm:prSet presAssocID="{0218FD89-659C-45C8-906C-873BAEC50985}" presName="vert1" presStyleCnt="0"/>
      <dgm:spPr/>
    </dgm:pt>
    <dgm:pt modelId="{D7847EE3-1B93-BC48-9F73-C550B4971C24}" type="pres">
      <dgm:prSet presAssocID="{26A99A7B-07D4-43A1-9DF9-A9EE7217B120}" presName="thickLine" presStyleLbl="alignNode1" presStyleIdx="4" presStyleCnt="7"/>
      <dgm:spPr/>
    </dgm:pt>
    <dgm:pt modelId="{3492DE32-58B8-3F41-8A0C-90DFB31AF749}" type="pres">
      <dgm:prSet presAssocID="{26A99A7B-07D4-43A1-9DF9-A9EE7217B120}" presName="horz1" presStyleCnt="0"/>
      <dgm:spPr/>
    </dgm:pt>
    <dgm:pt modelId="{76E89D82-B542-9A42-8D0E-155EC66C64E6}" type="pres">
      <dgm:prSet presAssocID="{26A99A7B-07D4-43A1-9DF9-A9EE7217B120}" presName="tx1" presStyleLbl="revTx" presStyleIdx="4" presStyleCnt="7"/>
      <dgm:spPr/>
    </dgm:pt>
    <dgm:pt modelId="{EEF0FE97-E8C2-4646-B579-373621E57F95}" type="pres">
      <dgm:prSet presAssocID="{26A99A7B-07D4-43A1-9DF9-A9EE7217B120}" presName="vert1" presStyleCnt="0"/>
      <dgm:spPr/>
    </dgm:pt>
    <dgm:pt modelId="{7BD6CDB3-1B53-C449-8CA9-BB6F577C124B}" type="pres">
      <dgm:prSet presAssocID="{3170B72A-A3EC-46D7-9E56-9FA02587B91D}" presName="thickLine" presStyleLbl="alignNode1" presStyleIdx="5" presStyleCnt="7"/>
      <dgm:spPr/>
    </dgm:pt>
    <dgm:pt modelId="{B63DD756-4AEA-E949-81EE-063829E54580}" type="pres">
      <dgm:prSet presAssocID="{3170B72A-A3EC-46D7-9E56-9FA02587B91D}" presName="horz1" presStyleCnt="0"/>
      <dgm:spPr/>
    </dgm:pt>
    <dgm:pt modelId="{4C84FA35-D52A-0741-B732-7D9244F39F84}" type="pres">
      <dgm:prSet presAssocID="{3170B72A-A3EC-46D7-9E56-9FA02587B91D}" presName="tx1" presStyleLbl="revTx" presStyleIdx="5" presStyleCnt="7"/>
      <dgm:spPr/>
    </dgm:pt>
    <dgm:pt modelId="{D133C402-D1BB-ED4C-A4D3-66F01EFBE5F7}" type="pres">
      <dgm:prSet presAssocID="{3170B72A-A3EC-46D7-9E56-9FA02587B91D}" presName="vert1" presStyleCnt="0"/>
      <dgm:spPr/>
    </dgm:pt>
    <dgm:pt modelId="{73477876-F16E-D741-8172-A64B32BB2E5E}" type="pres">
      <dgm:prSet presAssocID="{F09A3947-95BB-4C0D-ADAB-47216D2A3CE8}" presName="thickLine" presStyleLbl="alignNode1" presStyleIdx="6" presStyleCnt="7"/>
      <dgm:spPr/>
    </dgm:pt>
    <dgm:pt modelId="{3CED2037-3779-CB48-9098-5DD8F866F02E}" type="pres">
      <dgm:prSet presAssocID="{F09A3947-95BB-4C0D-ADAB-47216D2A3CE8}" presName="horz1" presStyleCnt="0"/>
      <dgm:spPr/>
    </dgm:pt>
    <dgm:pt modelId="{A6013260-24F1-2642-B51D-D734F4EE3AA7}" type="pres">
      <dgm:prSet presAssocID="{F09A3947-95BB-4C0D-ADAB-47216D2A3CE8}" presName="tx1" presStyleLbl="revTx" presStyleIdx="6" presStyleCnt="7"/>
      <dgm:spPr/>
    </dgm:pt>
    <dgm:pt modelId="{950ADF7F-9253-4E4C-A9DF-B851FFED21DC}" type="pres">
      <dgm:prSet presAssocID="{F09A3947-95BB-4C0D-ADAB-47216D2A3CE8}" presName="vert1" presStyleCnt="0"/>
      <dgm:spPr/>
    </dgm:pt>
  </dgm:ptLst>
  <dgm:cxnLst>
    <dgm:cxn modelId="{3375E10E-8C9F-1D49-8C98-2A3F2D8E066C}" type="presOf" srcId="{26A99A7B-07D4-43A1-9DF9-A9EE7217B120}" destId="{76E89D82-B542-9A42-8D0E-155EC66C64E6}" srcOrd="0" destOrd="0" presId="urn:microsoft.com/office/officeart/2008/layout/LinedList"/>
    <dgm:cxn modelId="{BBAA3D39-32B3-4049-91B1-6A45BDA0E8B4}" srcId="{885EA320-0517-447F-A5DC-0C166C985653}" destId="{F09A3947-95BB-4C0D-ADAB-47216D2A3CE8}" srcOrd="6" destOrd="0" parTransId="{7EAE6EA7-5CA4-45AD-87A4-6E5CA5996034}" sibTransId="{0EF546F1-740C-450F-AFA1-01C259AA8E37}"/>
    <dgm:cxn modelId="{0ABEE64A-17C2-4DCA-A77A-7C7565874F18}" srcId="{885EA320-0517-447F-A5DC-0C166C985653}" destId="{4D5D099A-111F-4ABC-B079-3F85A60D4530}" srcOrd="0" destOrd="0" parTransId="{70C409C9-6FC1-4C65-A860-84F568F0B6C5}" sibTransId="{CDC0FABB-7FCA-48CA-8674-9EBA1F64B412}"/>
    <dgm:cxn modelId="{32C7AF60-F542-4A93-B2C4-B5374B33B446}" srcId="{885EA320-0517-447F-A5DC-0C166C985653}" destId="{55DE1C45-A236-42F1-AE58-667FF070968C}" srcOrd="1" destOrd="0" parTransId="{1BDD1CE1-D35F-45F8-B9FE-B94FC004955B}" sibTransId="{BB37FB87-6E1E-4199-AC6D-071AC7F2E3F0}"/>
    <dgm:cxn modelId="{9A9BCA63-BB48-3A43-B453-525362638251}" type="presOf" srcId="{3170B72A-A3EC-46D7-9E56-9FA02587B91D}" destId="{4C84FA35-D52A-0741-B732-7D9244F39F84}" srcOrd="0" destOrd="0" presId="urn:microsoft.com/office/officeart/2008/layout/LinedList"/>
    <dgm:cxn modelId="{2F3D7589-355B-394B-AD9E-F558CF3382F9}" type="presOf" srcId="{F09A3947-95BB-4C0D-ADAB-47216D2A3CE8}" destId="{A6013260-24F1-2642-B51D-D734F4EE3AA7}" srcOrd="0" destOrd="0" presId="urn:microsoft.com/office/officeart/2008/layout/LinedList"/>
    <dgm:cxn modelId="{B187E189-E044-45C7-97CE-325CA069FE94}" srcId="{885EA320-0517-447F-A5DC-0C166C985653}" destId="{0218FD89-659C-45C8-906C-873BAEC50985}" srcOrd="3" destOrd="0" parTransId="{071B50E7-E1DB-4AE0-AE74-2B01CCC89817}" sibTransId="{D36F7439-BC03-4B3F-82C9-9ABBF637BBB0}"/>
    <dgm:cxn modelId="{0BC326AA-78D5-4F4F-A776-7DD82C23B161}" type="presOf" srcId="{0218FD89-659C-45C8-906C-873BAEC50985}" destId="{3A37566F-6B19-4041-AC06-98269F96F288}" srcOrd="0" destOrd="0" presId="urn:microsoft.com/office/officeart/2008/layout/LinedList"/>
    <dgm:cxn modelId="{E0669BB5-F32E-4D4C-AEDA-5AF8FF84AC18}" type="presOf" srcId="{4D5D099A-111F-4ABC-B079-3F85A60D4530}" destId="{90389206-90C5-2642-B360-5071C64E9ED0}" srcOrd="0" destOrd="0" presId="urn:microsoft.com/office/officeart/2008/layout/LinedList"/>
    <dgm:cxn modelId="{1D7CE3B6-DE61-4C67-9893-9F62A1418B9B}" srcId="{885EA320-0517-447F-A5DC-0C166C985653}" destId="{26A99A7B-07D4-43A1-9DF9-A9EE7217B120}" srcOrd="4" destOrd="0" parTransId="{4776BE6B-3869-420D-8927-25D4A664B2CE}" sibTransId="{96F78AEE-AB95-4A42-9234-60614EEB6280}"/>
    <dgm:cxn modelId="{09F821BC-A2A0-406B-995B-9B6CF8F4ABE4}" srcId="{885EA320-0517-447F-A5DC-0C166C985653}" destId="{3170B72A-A3EC-46D7-9E56-9FA02587B91D}" srcOrd="5" destOrd="0" parTransId="{301C1EF4-3164-47D3-8493-242D1909A49B}" sibTransId="{B91B1258-8B49-4BDB-BFC1-022FE63FE0CC}"/>
    <dgm:cxn modelId="{F616B5BE-1B72-8541-A5A1-7F232F5A80FB}" type="presOf" srcId="{55DE1C45-A236-42F1-AE58-667FF070968C}" destId="{8FFA1C8D-B103-F440-9D4A-1077507A423D}" srcOrd="0" destOrd="0" presId="urn:microsoft.com/office/officeart/2008/layout/LinedList"/>
    <dgm:cxn modelId="{20D797D2-05FC-7A47-829D-2D8B27CE8036}" type="presOf" srcId="{94837D98-6484-489A-90EF-49E16134C345}" destId="{FA711C52-804A-4140-95AA-C32EFDE312AE}" srcOrd="0" destOrd="0" presId="urn:microsoft.com/office/officeart/2008/layout/LinedList"/>
    <dgm:cxn modelId="{AB11EFD6-7B19-4177-BC26-0363FC659115}" srcId="{885EA320-0517-447F-A5DC-0C166C985653}" destId="{94837D98-6484-489A-90EF-49E16134C345}" srcOrd="2" destOrd="0" parTransId="{9E4076DA-5DEE-40F1-8109-07B088B91C45}" sibTransId="{821FD1E8-26D5-4AC0-A114-0B828752371C}"/>
    <dgm:cxn modelId="{50B1BEE3-2850-6940-8910-97FC6001BBB9}" type="presOf" srcId="{885EA320-0517-447F-A5DC-0C166C985653}" destId="{7BBDD8A0-C62A-7F46-ADA9-DA07AD6D5CCC}" srcOrd="0" destOrd="0" presId="urn:microsoft.com/office/officeart/2008/layout/LinedList"/>
    <dgm:cxn modelId="{86B49595-6699-EE4E-8AC7-4778BC6C2524}" type="presParOf" srcId="{7BBDD8A0-C62A-7F46-ADA9-DA07AD6D5CCC}" destId="{5708447F-65AF-F243-880F-50B0AE8ABA3B}" srcOrd="0" destOrd="0" presId="urn:microsoft.com/office/officeart/2008/layout/LinedList"/>
    <dgm:cxn modelId="{1CED1F62-B78E-D546-A6C1-6FD827DFEFE2}" type="presParOf" srcId="{7BBDD8A0-C62A-7F46-ADA9-DA07AD6D5CCC}" destId="{74E7BA73-98B9-394E-9EA3-375B5DF8A5E4}" srcOrd="1" destOrd="0" presId="urn:microsoft.com/office/officeart/2008/layout/LinedList"/>
    <dgm:cxn modelId="{874D797A-FDFE-C24C-98B1-42B4E8ED2ED9}" type="presParOf" srcId="{74E7BA73-98B9-394E-9EA3-375B5DF8A5E4}" destId="{90389206-90C5-2642-B360-5071C64E9ED0}" srcOrd="0" destOrd="0" presId="urn:microsoft.com/office/officeart/2008/layout/LinedList"/>
    <dgm:cxn modelId="{23A8CF60-D784-8548-8383-73BC6DC4EEC4}" type="presParOf" srcId="{74E7BA73-98B9-394E-9EA3-375B5DF8A5E4}" destId="{6B924EAD-3E83-6042-96DA-00080A3EE615}" srcOrd="1" destOrd="0" presId="urn:microsoft.com/office/officeart/2008/layout/LinedList"/>
    <dgm:cxn modelId="{36F518B3-754A-F441-967F-CF9028595A48}" type="presParOf" srcId="{7BBDD8A0-C62A-7F46-ADA9-DA07AD6D5CCC}" destId="{34D83D42-264F-F44C-A0AC-EED57CBC0EE2}" srcOrd="2" destOrd="0" presId="urn:microsoft.com/office/officeart/2008/layout/LinedList"/>
    <dgm:cxn modelId="{58D7B82E-C55E-8C46-A328-21EA23CDC3DC}" type="presParOf" srcId="{7BBDD8A0-C62A-7F46-ADA9-DA07AD6D5CCC}" destId="{EB1939DC-CD1D-C24E-B846-D7F94EF279ED}" srcOrd="3" destOrd="0" presId="urn:microsoft.com/office/officeart/2008/layout/LinedList"/>
    <dgm:cxn modelId="{0ECCC671-A1D1-8448-BD2A-5FDD42F2D81D}" type="presParOf" srcId="{EB1939DC-CD1D-C24E-B846-D7F94EF279ED}" destId="{8FFA1C8D-B103-F440-9D4A-1077507A423D}" srcOrd="0" destOrd="0" presId="urn:microsoft.com/office/officeart/2008/layout/LinedList"/>
    <dgm:cxn modelId="{6359EF88-769F-9E4E-AD5D-A3F1A923DD55}" type="presParOf" srcId="{EB1939DC-CD1D-C24E-B846-D7F94EF279ED}" destId="{5C55FBE3-314B-E148-9871-B7D06A5C3545}" srcOrd="1" destOrd="0" presId="urn:microsoft.com/office/officeart/2008/layout/LinedList"/>
    <dgm:cxn modelId="{BD70BFCD-8DAA-0A4C-8204-6B98E5D5B0DA}" type="presParOf" srcId="{7BBDD8A0-C62A-7F46-ADA9-DA07AD6D5CCC}" destId="{8A588006-4081-2846-9704-E5ADF564683C}" srcOrd="4" destOrd="0" presId="urn:microsoft.com/office/officeart/2008/layout/LinedList"/>
    <dgm:cxn modelId="{D52CAA56-CA8A-0C4C-8DFE-B737B84BE081}" type="presParOf" srcId="{7BBDD8A0-C62A-7F46-ADA9-DA07AD6D5CCC}" destId="{A42855FD-6F04-8546-8C1B-418547BB9A00}" srcOrd="5" destOrd="0" presId="urn:microsoft.com/office/officeart/2008/layout/LinedList"/>
    <dgm:cxn modelId="{818D2D19-B4DB-3842-BCDB-F26CC0CE44CF}" type="presParOf" srcId="{A42855FD-6F04-8546-8C1B-418547BB9A00}" destId="{FA711C52-804A-4140-95AA-C32EFDE312AE}" srcOrd="0" destOrd="0" presId="urn:microsoft.com/office/officeart/2008/layout/LinedList"/>
    <dgm:cxn modelId="{465D1370-031E-1346-A0E5-699187D65D03}" type="presParOf" srcId="{A42855FD-6F04-8546-8C1B-418547BB9A00}" destId="{6A047E5A-A558-2D4D-BAF3-A8F98B46C4FC}" srcOrd="1" destOrd="0" presId="urn:microsoft.com/office/officeart/2008/layout/LinedList"/>
    <dgm:cxn modelId="{E79013A1-65B0-2144-A97F-51F6DD54879C}" type="presParOf" srcId="{7BBDD8A0-C62A-7F46-ADA9-DA07AD6D5CCC}" destId="{D46ABAE1-FCAA-AB45-8482-EA022422B3E0}" srcOrd="6" destOrd="0" presId="urn:microsoft.com/office/officeart/2008/layout/LinedList"/>
    <dgm:cxn modelId="{413BA65D-E746-ED43-B2A3-343A773F4D34}" type="presParOf" srcId="{7BBDD8A0-C62A-7F46-ADA9-DA07AD6D5CCC}" destId="{A39C4CA5-C5CC-D74D-9593-2B89B4BCA844}" srcOrd="7" destOrd="0" presId="urn:microsoft.com/office/officeart/2008/layout/LinedList"/>
    <dgm:cxn modelId="{EF6CF269-2846-424D-93F3-A4FC76319247}" type="presParOf" srcId="{A39C4CA5-C5CC-D74D-9593-2B89B4BCA844}" destId="{3A37566F-6B19-4041-AC06-98269F96F288}" srcOrd="0" destOrd="0" presId="urn:microsoft.com/office/officeart/2008/layout/LinedList"/>
    <dgm:cxn modelId="{9B6EF7F8-3F9B-414F-A3AF-10A464594A58}" type="presParOf" srcId="{A39C4CA5-C5CC-D74D-9593-2B89B4BCA844}" destId="{830A7070-34BE-A443-B904-E65C547E5FF9}" srcOrd="1" destOrd="0" presId="urn:microsoft.com/office/officeart/2008/layout/LinedList"/>
    <dgm:cxn modelId="{AA8BED93-AF36-E34F-94E0-4B8431313AFF}" type="presParOf" srcId="{7BBDD8A0-C62A-7F46-ADA9-DA07AD6D5CCC}" destId="{D7847EE3-1B93-BC48-9F73-C550B4971C24}" srcOrd="8" destOrd="0" presId="urn:microsoft.com/office/officeart/2008/layout/LinedList"/>
    <dgm:cxn modelId="{E0579516-D18C-284F-8D4E-AEAA7D8F96C6}" type="presParOf" srcId="{7BBDD8A0-C62A-7F46-ADA9-DA07AD6D5CCC}" destId="{3492DE32-58B8-3F41-8A0C-90DFB31AF749}" srcOrd="9" destOrd="0" presId="urn:microsoft.com/office/officeart/2008/layout/LinedList"/>
    <dgm:cxn modelId="{C15B6327-385B-EE4A-A669-FD51705EA417}" type="presParOf" srcId="{3492DE32-58B8-3F41-8A0C-90DFB31AF749}" destId="{76E89D82-B542-9A42-8D0E-155EC66C64E6}" srcOrd="0" destOrd="0" presId="urn:microsoft.com/office/officeart/2008/layout/LinedList"/>
    <dgm:cxn modelId="{275CC85E-8EFD-5546-9652-F2DC1E1E7FED}" type="presParOf" srcId="{3492DE32-58B8-3F41-8A0C-90DFB31AF749}" destId="{EEF0FE97-E8C2-4646-B579-373621E57F95}" srcOrd="1" destOrd="0" presId="urn:microsoft.com/office/officeart/2008/layout/LinedList"/>
    <dgm:cxn modelId="{95D180AC-5D54-0C44-87AD-3B717C8F1A7D}" type="presParOf" srcId="{7BBDD8A0-C62A-7F46-ADA9-DA07AD6D5CCC}" destId="{7BD6CDB3-1B53-C449-8CA9-BB6F577C124B}" srcOrd="10" destOrd="0" presId="urn:microsoft.com/office/officeart/2008/layout/LinedList"/>
    <dgm:cxn modelId="{03622A4D-7B21-804F-A9D6-09E943E06888}" type="presParOf" srcId="{7BBDD8A0-C62A-7F46-ADA9-DA07AD6D5CCC}" destId="{B63DD756-4AEA-E949-81EE-063829E54580}" srcOrd="11" destOrd="0" presId="urn:microsoft.com/office/officeart/2008/layout/LinedList"/>
    <dgm:cxn modelId="{FE5B3384-7344-4540-8F75-F31AE62009D0}" type="presParOf" srcId="{B63DD756-4AEA-E949-81EE-063829E54580}" destId="{4C84FA35-D52A-0741-B732-7D9244F39F84}" srcOrd="0" destOrd="0" presId="urn:microsoft.com/office/officeart/2008/layout/LinedList"/>
    <dgm:cxn modelId="{8F64F0DB-449F-EF4A-8F75-CCAD6EE37991}" type="presParOf" srcId="{B63DD756-4AEA-E949-81EE-063829E54580}" destId="{D133C402-D1BB-ED4C-A4D3-66F01EFBE5F7}" srcOrd="1" destOrd="0" presId="urn:microsoft.com/office/officeart/2008/layout/LinedList"/>
    <dgm:cxn modelId="{B62482AC-2294-0D4E-A665-64D25056C2B3}" type="presParOf" srcId="{7BBDD8A0-C62A-7F46-ADA9-DA07AD6D5CCC}" destId="{73477876-F16E-D741-8172-A64B32BB2E5E}" srcOrd="12" destOrd="0" presId="urn:microsoft.com/office/officeart/2008/layout/LinedList"/>
    <dgm:cxn modelId="{38D0659F-D689-434E-BB13-88F49456B712}" type="presParOf" srcId="{7BBDD8A0-C62A-7F46-ADA9-DA07AD6D5CCC}" destId="{3CED2037-3779-CB48-9098-5DD8F866F02E}" srcOrd="13" destOrd="0" presId="urn:microsoft.com/office/officeart/2008/layout/LinedList"/>
    <dgm:cxn modelId="{887B52B6-69B0-D34F-BC94-0E596EC3B02B}" type="presParOf" srcId="{3CED2037-3779-CB48-9098-5DD8F866F02E}" destId="{A6013260-24F1-2642-B51D-D734F4EE3AA7}" srcOrd="0" destOrd="0" presId="urn:microsoft.com/office/officeart/2008/layout/LinedList"/>
    <dgm:cxn modelId="{248627BC-C9C5-4243-9A3F-CEFC3AF047C2}" type="presParOf" srcId="{3CED2037-3779-CB48-9098-5DD8F866F02E}" destId="{950ADF7F-9253-4E4C-A9DF-B851FFED21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D1B81F-6D14-4B1B-8835-046566BE428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CE5F21-DB5E-4AC0-AC55-1F22D8188F61}">
      <dgm:prSet/>
      <dgm:spPr/>
      <dgm:t>
        <a:bodyPr/>
        <a:lstStyle/>
        <a:p>
          <a:r>
            <a:rPr lang="en-US" b="0" i="0"/>
            <a:t>Cranberry (Vaccinium macrocarpon)</a:t>
          </a:r>
          <a:endParaRPr lang="en-US"/>
        </a:p>
      </dgm:t>
    </dgm:pt>
    <dgm:pt modelId="{C97B93C4-6CD0-498B-A680-1FAF5314CA82}" type="parTrans" cxnId="{F58341FC-A8CE-4E36-BE04-E3C778844B92}">
      <dgm:prSet/>
      <dgm:spPr/>
      <dgm:t>
        <a:bodyPr/>
        <a:lstStyle/>
        <a:p>
          <a:endParaRPr lang="en-US"/>
        </a:p>
      </dgm:t>
    </dgm:pt>
    <dgm:pt modelId="{1AD8CF85-8F6E-48BA-9814-F91CEA242EEC}" type="sibTrans" cxnId="{F58341FC-A8CE-4E36-BE04-E3C778844B92}">
      <dgm:prSet/>
      <dgm:spPr/>
      <dgm:t>
        <a:bodyPr/>
        <a:lstStyle/>
        <a:p>
          <a:endParaRPr lang="en-US"/>
        </a:p>
      </dgm:t>
    </dgm:pt>
    <dgm:pt modelId="{64E5CE5D-2281-429A-A0D8-54B5DA04B00D}">
      <dgm:prSet/>
      <dgm:spPr/>
      <dgm:t>
        <a:bodyPr/>
        <a:lstStyle/>
        <a:p>
          <a:r>
            <a:rPr lang="en-US" b="0" i="0"/>
            <a:t>D-mannose- a monosaccaride related to glucose</a:t>
          </a:r>
          <a:endParaRPr lang="en-US"/>
        </a:p>
      </dgm:t>
    </dgm:pt>
    <dgm:pt modelId="{0C7C5C66-5DF4-4809-9D79-44DF35DDBE6A}" type="parTrans" cxnId="{E7F8D366-77A7-4219-8D71-F5830ACCDE65}">
      <dgm:prSet/>
      <dgm:spPr/>
      <dgm:t>
        <a:bodyPr/>
        <a:lstStyle/>
        <a:p>
          <a:endParaRPr lang="en-US"/>
        </a:p>
      </dgm:t>
    </dgm:pt>
    <dgm:pt modelId="{2567BA85-F387-43FB-874D-B565F64B169A}" type="sibTrans" cxnId="{E7F8D366-77A7-4219-8D71-F5830ACCDE65}">
      <dgm:prSet/>
      <dgm:spPr/>
      <dgm:t>
        <a:bodyPr/>
        <a:lstStyle/>
        <a:p>
          <a:endParaRPr lang="en-US"/>
        </a:p>
      </dgm:t>
    </dgm:pt>
    <dgm:pt modelId="{6C8FCBD5-1DB6-43BF-A762-9E192BA23519}">
      <dgm:prSet/>
      <dgm:spPr/>
      <dgm:t>
        <a:bodyPr/>
        <a:lstStyle/>
        <a:p>
          <a:r>
            <a:rPr lang="en-US" b="0" i="0"/>
            <a:t>Vitamin C (Ascorbic Acid)</a:t>
          </a:r>
          <a:endParaRPr lang="en-US"/>
        </a:p>
      </dgm:t>
    </dgm:pt>
    <dgm:pt modelId="{4A972FA9-6E02-4039-827B-57B22E633FD3}" type="parTrans" cxnId="{F425A6F6-BBE8-496F-9AD2-B625ACFD2E5D}">
      <dgm:prSet/>
      <dgm:spPr/>
      <dgm:t>
        <a:bodyPr/>
        <a:lstStyle/>
        <a:p>
          <a:endParaRPr lang="en-US"/>
        </a:p>
      </dgm:t>
    </dgm:pt>
    <dgm:pt modelId="{78C227F5-F2B6-4A84-81ED-742094438D3C}" type="sibTrans" cxnId="{F425A6F6-BBE8-496F-9AD2-B625ACFD2E5D}">
      <dgm:prSet/>
      <dgm:spPr/>
      <dgm:t>
        <a:bodyPr/>
        <a:lstStyle/>
        <a:p>
          <a:endParaRPr lang="en-US"/>
        </a:p>
      </dgm:t>
    </dgm:pt>
    <dgm:pt modelId="{B02D9101-D86D-4434-8907-8F0969B35A65}">
      <dgm:prSet/>
      <dgm:spPr/>
      <dgm:t>
        <a:bodyPr/>
        <a:lstStyle/>
        <a:p>
          <a:r>
            <a:rPr lang="en-US" b="0" i="0"/>
            <a:t>Probiotics</a:t>
          </a:r>
          <a:endParaRPr lang="en-US"/>
        </a:p>
      </dgm:t>
    </dgm:pt>
    <dgm:pt modelId="{BB70D40C-9ACC-4F4B-AA29-70421D532E36}" type="parTrans" cxnId="{6A900BFA-EE21-4F89-87E5-4BFCC2DEADE4}">
      <dgm:prSet/>
      <dgm:spPr/>
      <dgm:t>
        <a:bodyPr/>
        <a:lstStyle/>
        <a:p>
          <a:endParaRPr lang="en-US"/>
        </a:p>
      </dgm:t>
    </dgm:pt>
    <dgm:pt modelId="{0333D11E-E9D5-4A30-BED2-5E4FDBDCA94A}" type="sibTrans" cxnId="{6A900BFA-EE21-4F89-87E5-4BFCC2DEADE4}">
      <dgm:prSet/>
      <dgm:spPr/>
      <dgm:t>
        <a:bodyPr/>
        <a:lstStyle/>
        <a:p>
          <a:endParaRPr lang="en-US"/>
        </a:p>
      </dgm:t>
    </dgm:pt>
    <dgm:pt modelId="{008807E4-33EE-495D-8857-7CECDCA9B3A2}">
      <dgm:prSet/>
      <dgm:spPr/>
      <dgm:t>
        <a:bodyPr/>
        <a:lstStyle/>
        <a:p>
          <a:r>
            <a:rPr lang="en-US" b="0" i="0"/>
            <a:t>Phytochemicals</a:t>
          </a:r>
          <a:endParaRPr lang="en-US"/>
        </a:p>
      </dgm:t>
    </dgm:pt>
    <dgm:pt modelId="{48EC66E3-723C-4BAA-B028-30A6FDC624BC}" type="parTrans" cxnId="{93C2968C-459D-4BF5-A8BD-40B38BC78F1C}">
      <dgm:prSet/>
      <dgm:spPr/>
      <dgm:t>
        <a:bodyPr/>
        <a:lstStyle/>
        <a:p>
          <a:endParaRPr lang="en-US"/>
        </a:p>
      </dgm:t>
    </dgm:pt>
    <dgm:pt modelId="{69E3C582-D822-478F-9D74-99D458A8F7E3}" type="sibTrans" cxnId="{93C2968C-459D-4BF5-A8BD-40B38BC78F1C}">
      <dgm:prSet/>
      <dgm:spPr/>
      <dgm:t>
        <a:bodyPr/>
        <a:lstStyle/>
        <a:p>
          <a:endParaRPr lang="en-US"/>
        </a:p>
      </dgm:t>
    </dgm:pt>
    <dgm:pt modelId="{F5B6AE7A-E3C9-4519-ACC2-4DE561832239}">
      <dgm:prSet/>
      <dgm:spPr/>
      <dgm:t>
        <a:bodyPr/>
        <a:lstStyle/>
        <a:p>
          <a:r>
            <a:rPr lang="en-US" b="0" i="0"/>
            <a:t>Immunomodulant agents</a:t>
          </a:r>
          <a:endParaRPr lang="en-US"/>
        </a:p>
      </dgm:t>
    </dgm:pt>
    <dgm:pt modelId="{B8F907D3-87E4-4B2A-B878-A0B5763631B5}" type="parTrans" cxnId="{67A7898D-4E4E-4E19-96D5-83B94AAF16A9}">
      <dgm:prSet/>
      <dgm:spPr/>
      <dgm:t>
        <a:bodyPr/>
        <a:lstStyle/>
        <a:p>
          <a:endParaRPr lang="en-US"/>
        </a:p>
      </dgm:t>
    </dgm:pt>
    <dgm:pt modelId="{29A56278-7741-4725-ABF2-245B9C84FE02}" type="sibTrans" cxnId="{67A7898D-4E4E-4E19-96D5-83B94AAF16A9}">
      <dgm:prSet/>
      <dgm:spPr/>
      <dgm:t>
        <a:bodyPr/>
        <a:lstStyle/>
        <a:p>
          <a:endParaRPr lang="en-US"/>
        </a:p>
      </dgm:t>
    </dgm:pt>
    <dgm:pt modelId="{31BA7F6C-1367-4B13-9FB7-7A98D0CAA622}">
      <dgm:prSet/>
      <dgm:spPr/>
      <dgm:t>
        <a:bodyPr/>
        <a:lstStyle/>
        <a:p>
          <a:endParaRPr lang="en-US" dirty="0"/>
        </a:p>
      </dgm:t>
    </dgm:pt>
    <dgm:pt modelId="{AA21484D-38FE-4BD0-B921-42D092C62C37}" type="parTrans" cxnId="{D8A05881-E921-459B-9BE1-7A311053057A}">
      <dgm:prSet/>
      <dgm:spPr/>
      <dgm:t>
        <a:bodyPr/>
        <a:lstStyle/>
        <a:p>
          <a:endParaRPr lang="en-US"/>
        </a:p>
      </dgm:t>
    </dgm:pt>
    <dgm:pt modelId="{95127C0D-941C-4A1F-8F07-EA5A0868E604}" type="sibTrans" cxnId="{D8A05881-E921-459B-9BE1-7A311053057A}">
      <dgm:prSet/>
      <dgm:spPr/>
      <dgm:t>
        <a:bodyPr/>
        <a:lstStyle/>
        <a:p>
          <a:endParaRPr lang="en-US"/>
        </a:p>
      </dgm:t>
    </dgm:pt>
    <dgm:pt modelId="{0E664943-53C2-0247-9800-9726B64CE11C}" type="pres">
      <dgm:prSet presAssocID="{10D1B81F-6D14-4B1B-8835-046566BE4287}" presName="vert0" presStyleCnt="0">
        <dgm:presLayoutVars>
          <dgm:dir/>
          <dgm:animOne val="branch"/>
          <dgm:animLvl val="lvl"/>
        </dgm:presLayoutVars>
      </dgm:prSet>
      <dgm:spPr/>
    </dgm:pt>
    <dgm:pt modelId="{E9D1580D-262D-9448-82DB-09F3C83A6272}" type="pres">
      <dgm:prSet presAssocID="{39CE5F21-DB5E-4AC0-AC55-1F22D8188F61}" presName="thickLine" presStyleLbl="alignNode1" presStyleIdx="0" presStyleCnt="7"/>
      <dgm:spPr/>
    </dgm:pt>
    <dgm:pt modelId="{EC9F34C3-8A53-7A43-875C-A2EE1502BE04}" type="pres">
      <dgm:prSet presAssocID="{39CE5F21-DB5E-4AC0-AC55-1F22D8188F61}" presName="horz1" presStyleCnt="0"/>
      <dgm:spPr/>
    </dgm:pt>
    <dgm:pt modelId="{9DD3EAFC-8442-C042-ABDB-B9E55871D938}" type="pres">
      <dgm:prSet presAssocID="{39CE5F21-DB5E-4AC0-AC55-1F22D8188F61}" presName="tx1" presStyleLbl="revTx" presStyleIdx="0" presStyleCnt="7"/>
      <dgm:spPr/>
    </dgm:pt>
    <dgm:pt modelId="{5E9EC99F-828F-904A-A8CC-2A90178626A0}" type="pres">
      <dgm:prSet presAssocID="{39CE5F21-DB5E-4AC0-AC55-1F22D8188F61}" presName="vert1" presStyleCnt="0"/>
      <dgm:spPr/>
    </dgm:pt>
    <dgm:pt modelId="{0910FC50-2A0A-4040-A3E1-B840118B601F}" type="pres">
      <dgm:prSet presAssocID="{64E5CE5D-2281-429A-A0D8-54B5DA04B00D}" presName="thickLine" presStyleLbl="alignNode1" presStyleIdx="1" presStyleCnt="7"/>
      <dgm:spPr/>
    </dgm:pt>
    <dgm:pt modelId="{0A20F242-DCE2-4F40-B258-641B723F7351}" type="pres">
      <dgm:prSet presAssocID="{64E5CE5D-2281-429A-A0D8-54B5DA04B00D}" presName="horz1" presStyleCnt="0"/>
      <dgm:spPr/>
    </dgm:pt>
    <dgm:pt modelId="{81E46F61-E393-994A-B458-4E6B25D56934}" type="pres">
      <dgm:prSet presAssocID="{64E5CE5D-2281-429A-A0D8-54B5DA04B00D}" presName="tx1" presStyleLbl="revTx" presStyleIdx="1" presStyleCnt="7"/>
      <dgm:spPr/>
    </dgm:pt>
    <dgm:pt modelId="{588F81DA-91AC-8C46-AA9C-CCDBA8CFC13A}" type="pres">
      <dgm:prSet presAssocID="{64E5CE5D-2281-429A-A0D8-54B5DA04B00D}" presName="vert1" presStyleCnt="0"/>
      <dgm:spPr/>
    </dgm:pt>
    <dgm:pt modelId="{EEC329A7-0228-824B-A7B9-8FE8A30AB9B9}" type="pres">
      <dgm:prSet presAssocID="{6C8FCBD5-1DB6-43BF-A762-9E192BA23519}" presName="thickLine" presStyleLbl="alignNode1" presStyleIdx="2" presStyleCnt="7"/>
      <dgm:spPr/>
    </dgm:pt>
    <dgm:pt modelId="{BE9CF3BF-6D6E-1749-9830-5098BBC2F823}" type="pres">
      <dgm:prSet presAssocID="{6C8FCBD5-1DB6-43BF-A762-9E192BA23519}" presName="horz1" presStyleCnt="0"/>
      <dgm:spPr/>
    </dgm:pt>
    <dgm:pt modelId="{216DCE92-4F8A-F94F-8FB6-D712CD1936F5}" type="pres">
      <dgm:prSet presAssocID="{6C8FCBD5-1DB6-43BF-A762-9E192BA23519}" presName="tx1" presStyleLbl="revTx" presStyleIdx="2" presStyleCnt="7"/>
      <dgm:spPr/>
    </dgm:pt>
    <dgm:pt modelId="{653A02CD-98DE-D84F-9DB7-36F649FCBD1C}" type="pres">
      <dgm:prSet presAssocID="{6C8FCBD5-1DB6-43BF-A762-9E192BA23519}" presName="vert1" presStyleCnt="0"/>
      <dgm:spPr/>
    </dgm:pt>
    <dgm:pt modelId="{3176DBC6-006F-0444-9795-0CDD56E9F586}" type="pres">
      <dgm:prSet presAssocID="{B02D9101-D86D-4434-8907-8F0969B35A65}" presName="thickLine" presStyleLbl="alignNode1" presStyleIdx="3" presStyleCnt="7"/>
      <dgm:spPr/>
    </dgm:pt>
    <dgm:pt modelId="{679A05F5-29DF-204F-A86B-6F17B4C2CDCF}" type="pres">
      <dgm:prSet presAssocID="{B02D9101-D86D-4434-8907-8F0969B35A65}" presName="horz1" presStyleCnt="0"/>
      <dgm:spPr/>
    </dgm:pt>
    <dgm:pt modelId="{4602043F-C96D-F64F-8854-C9914F6CBE6D}" type="pres">
      <dgm:prSet presAssocID="{B02D9101-D86D-4434-8907-8F0969B35A65}" presName="tx1" presStyleLbl="revTx" presStyleIdx="3" presStyleCnt="7"/>
      <dgm:spPr/>
    </dgm:pt>
    <dgm:pt modelId="{6026A34F-5F1D-CB45-9AC3-C005D5C6798E}" type="pres">
      <dgm:prSet presAssocID="{B02D9101-D86D-4434-8907-8F0969B35A65}" presName="vert1" presStyleCnt="0"/>
      <dgm:spPr/>
    </dgm:pt>
    <dgm:pt modelId="{5BA38E8D-F1E6-8B43-B9D7-C4B97F3F8B79}" type="pres">
      <dgm:prSet presAssocID="{008807E4-33EE-495D-8857-7CECDCA9B3A2}" presName="thickLine" presStyleLbl="alignNode1" presStyleIdx="4" presStyleCnt="7"/>
      <dgm:spPr/>
    </dgm:pt>
    <dgm:pt modelId="{8B526F1F-ED7D-604B-B567-16F9362E8A54}" type="pres">
      <dgm:prSet presAssocID="{008807E4-33EE-495D-8857-7CECDCA9B3A2}" presName="horz1" presStyleCnt="0"/>
      <dgm:spPr/>
    </dgm:pt>
    <dgm:pt modelId="{89CFAD99-2F1A-5545-9F37-779406EF79AD}" type="pres">
      <dgm:prSet presAssocID="{008807E4-33EE-495D-8857-7CECDCA9B3A2}" presName="tx1" presStyleLbl="revTx" presStyleIdx="4" presStyleCnt="7"/>
      <dgm:spPr/>
    </dgm:pt>
    <dgm:pt modelId="{4F04C38B-3333-4143-8F6B-2572018A4DFF}" type="pres">
      <dgm:prSet presAssocID="{008807E4-33EE-495D-8857-7CECDCA9B3A2}" presName="vert1" presStyleCnt="0"/>
      <dgm:spPr/>
    </dgm:pt>
    <dgm:pt modelId="{DB3B1E1F-AA64-274E-8667-DC0B04302B8B}" type="pres">
      <dgm:prSet presAssocID="{F5B6AE7A-E3C9-4519-ACC2-4DE561832239}" presName="thickLine" presStyleLbl="alignNode1" presStyleIdx="5" presStyleCnt="7"/>
      <dgm:spPr/>
    </dgm:pt>
    <dgm:pt modelId="{27AAD873-C84B-1B45-9264-6531C5584371}" type="pres">
      <dgm:prSet presAssocID="{F5B6AE7A-E3C9-4519-ACC2-4DE561832239}" presName="horz1" presStyleCnt="0"/>
      <dgm:spPr/>
    </dgm:pt>
    <dgm:pt modelId="{B0E0C9FC-9ADD-784D-8062-DF0883E9A2CA}" type="pres">
      <dgm:prSet presAssocID="{F5B6AE7A-E3C9-4519-ACC2-4DE561832239}" presName="tx1" presStyleLbl="revTx" presStyleIdx="5" presStyleCnt="7"/>
      <dgm:spPr/>
    </dgm:pt>
    <dgm:pt modelId="{60436C58-4261-BE47-A4AB-0B19991490F3}" type="pres">
      <dgm:prSet presAssocID="{F5B6AE7A-E3C9-4519-ACC2-4DE561832239}" presName="vert1" presStyleCnt="0"/>
      <dgm:spPr/>
    </dgm:pt>
    <dgm:pt modelId="{D3289BBE-64D0-5B46-BB2C-E73777002D62}" type="pres">
      <dgm:prSet presAssocID="{31BA7F6C-1367-4B13-9FB7-7A98D0CAA622}" presName="thickLine" presStyleLbl="alignNode1" presStyleIdx="6" presStyleCnt="7"/>
      <dgm:spPr/>
    </dgm:pt>
    <dgm:pt modelId="{F11A52A6-B940-F44E-8724-73A526A7C373}" type="pres">
      <dgm:prSet presAssocID="{31BA7F6C-1367-4B13-9FB7-7A98D0CAA622}" presName="horz1" presStyleCnt="0"/>
      <dgm:spPr/>
    </dgm:pt>
    <dgm:pt modelId="{CA85F40E-38EA-F749-9490-B3BDD1D0DE4C}" type="pres">
      <dgm:prSet presAssocID="{31BA7F6C-1367-4B13-9FB7-7A98D0CAA622}" presName="tx1" presStyleLbl="revTx" presStyleIdx="6" presStyleCnt="7"/>
      <dgm:spPr/>
    </dgm:pt>
    <dgm:pt modelId="{03C52174-A83E-4749-8C01-6EF0B6BFA17C}" type="pres">
      <dgm:prSet presAssocID="{31BA7F6C-1367-4B13-9FB7-7A98D0CAA622}" presName="vert1" presStyleCnt="0"/>
      <dgm:spPr/>
    </dgm:pt>
  </dgm:ptLst>
  <dgm:cxnLst>
    <dgm:cxn modelId="{4A074502-8F40-BA42-B48A-6FF78CBAA82C}" type="presOf" srcId="{6C8FCBD5-1DB6-43BF-A762-9E192BA23519}" destId="{216DCE92-4F8A-F94F-8FB6-D712CD1936F5}" srcOrd="0" destOrd="0" presId="urn:microsoft.com/office/officeart/2008/layout/LinedList"/>
    <dgm:cxn modelId="{4085DD3C-29E8-5541-B453-5B4B8152B444}" type="presOf" srcId="{008807E4-33EE-495D-8857-7CECDCA9B3A2}" destId="{89CFAD99-2F1A-5545-9F37-779406EF79AD}" srcOrd="0" destOrd="0" presId="urn:microsoft.com/office/officeart/2008/layout/LinedList"/>
    <dgm:cxn modelId="{4DFC694C-397B-F748-BA05-2E3E066BD2A5}" type="presOf" srcId="{F5B6AE7A-E3C9-4519-ACC2-4DE561832239}" destId="{B0E0C9FC-9ADD-784D-8062-DF0883E9A2CA}" srcOrd="0" destOrd="0" presId="urn:microsoft.com/office/officeart/2008/layout/LinedList"/>
    <dgm:cxn modelId="{68AD0552-52E8-B846-A135-92054EADFD55}" type="presOf" srcId="{10D1B81F-6D14-4B1B-8835-046566BE4287}" destId="{0E664943-53C2-0247-9800-9726B64CE11C}" srcOrd="0" destOrd="0" presId="urn:microsoft.com/office/officeart/2008/layout/LinedList"/>
    <dgm:cxn modelId="{FCC3DF58-36CB-834D-8D99-4ECED67D62E8}" type="presOf" srcId="{31BA7F6C-1367-4B13-9FB7-7A98D0CAA622}" destId="{CA85F40E-38EA-F749-9490-B3BDD1D0DE4C}" srcOrd="0" destOrd="0" presId="urn:microsoft.com/office/officeart/2008/layout/LinedList"/>
    <dgm:cxn modelId="{D4B3565E-6D35-5D49-B67F-4D8B05B17867}" type="presOf" srcId="{B02D9101-D86D-4434-8907-8F0969B35A65}" destId="{4602043F-C96D-F64F-8854-C9914F6CBE6D}" srcOrd="0" destOrd="0" presId="urn:microsoft.com/office/officeart/2008/layout/LinedList"/>
    <dgm:cxn modelId="{E7F8D366-77A7-4219-8D71-F5830ACCDE65}" srcId="{10D1B81F-6D14-4B1B-8835-046566BE4287}" destId="{64E5CE5D-2281-429A-A0D8-54B5DA04B00D}" srcOrd="1" destOrd="0" parTransId="{0C7C5C66-5DF4-4809-9D79-44DF35DDBE6A}" sibTransId="{2567BA85-F387-43FB-874D-B565F64B169A}"/>
    <dgm:cxn modelId="{CDF52B7F-AE6B-1644-BF1F-8EF1CAC2E45E}" type="presOf" srcId="{64E5CE5D-2281-429A-A0D8-54B5DA04B00D}" destId="{81E46F61-E393-994A-B458-4E6B25D56934}" srcOrd="0" destOrd="0" presId="urn:microsoft.com/office/officeart/2008/layout/LinedList"/>
    <dgm:cxn modelId="{D8A05881-E921-459B-9BE1-7A311053057A}" srcId="{10D1B81F-6D14-4B1B-8835-046566BE4287}" destId="{31BA7F6C-1367-4B13-9FB7-7A98D0CAA622}" srcOrd="6" destOrd="0" parTransId="{AA21484D-38FE-4BD0-B921-42D092C62C37}" sibTransId="{95127C0D-941C-4A1F-8F07-EA5A0868E604}"/>
    <dgm:cxn modelId="{93C2968C-459D-4BF5-A8BD-40B38BC78F1C}" srcId="{10D1B81F-6D14-4B1B-8835-046566BE4287}" destId="{008807E4-33EE-495D-8857-7CECDCA9B3A2}" srcOrd="4" destOrd="0" parTransId="{48EC66E3-723C-4BAA-B028-30A6FDC624BC}" sibTransId="{69E3C582-D822-478F-9D74-99D458A8F7E3}"/>
    <dgm:cxn modelId="{67A7898D-4E4E-4E19-96D5-83B94AAF16A9}" srcId="{10D1B81F-6D14-4B1B-8835-046566BE4287}" destId="{F5B6AE7A-E3C9-4519-ACC2-4DE561832239}" srcOrd="5" destOrd="0" parTransId="{B8F907D3-87E4-4B2A-B878-A0B5763631B5}" sibTransId="{29A56278-7741-4725-ABF2-245B9C84FE02}"/>
    <dgm:cxn modelId="{71E698B3-A4B1-CD41-8998-2002714A3C42}" type="presOf" srcId="{39CE5F21-DB5E-4AC0-AC55-1F22D8188F61}" destId="{9DD3EAFC-8442-C042-ABDB-B9E55871D938}" srcOrd="0" destOrd="0" presId="urn:microsoft.com/office/officeart/2008/layout/LinedList"/>
    <dgm:cxn modelId="{F425A6F6-BBE8-496F-9AD2-B625ACFD2E5D}" srcId="{10D1B81F-6D14-4B1B-8835-046566BE4287}" destId="{6C8FCBD5-1DB6-43BF-A762-9E192BA23519}" srcOrd="2" destOrd="0" parTransId="{4A972FA9-6E02-4039-827B-57B22E633FD3}" sibTransId="{78C227F5-F2B6-4A84-81ED-742094438D3C}"/>
    <dgm:cxn modelId="{6A900BFA-EE21-4F89-87E5-4BFCC2DEADE4}" srcId="{10D1B81F-6D14-4B1B-8835-046566BE4287}" destId="{B02D9101-D86D-4434-8907-8F0969B35A65}" srcOrd="3" destOrd="0" parTransId="{BB70D40C-9ACC-4F4B-AA29-70421D532E36}" sibTransId="{0333D11E-E9D5-4A30-BED2-5E4FDBDCA94A}"/>
    <dgm:cxn modelId="{F58341FC-A8CE-4E36-BE04-E3C778844B92}" srcId="{10D1B81F-6D14-4B1B-8835-046566BE4287}" destId="{39CE5F21-DB5E-4AC0-AC55-1F22D8188F61}" srcOrd="0" destOrd="0" parTransId="{C97B93C4-6CD0-498B-A680-1FAF5314CA82}" sibTransId="{1AD8CF85-8F6E-48BA-9814-F91CEA242EEC}"/>
    <dgm:cxn modelId="{7BF7CAA1-3C99-9444-A2C9-EDF01FC9CB75}" type="presParOf" srcId="{0E664943-53C2-0247-9800-9726B64CE11C}" destId="{E9D1580D-262D-9448-82DB-09F3C83A6272}" srcOrd="0" destOrd="0" presId="urn:microsoft.com/office/officeart/2008/layout/LinedList"/>
    <dgm:cxn modelId="{13492F14-AA25-264A-A6A7-B13B1C2EB162}" type="presParOf" srcId="{0E664943-53C2-0247-9800-9726B64CE11C}" destId="{EC9F34C3-8A53-7A43-875C-A2EE1502BE04}" srcOrd="1" destOrd="0" presId="urn:microsoft.com/office/officeart/2008/layout/LinedList"/>
    <dgm:cxn modelId="{B3EA574E-9E38-F44C-8ADA-BB562324CFF9}" type="presParOf" srcId="{EC9F34C3-8A53-7A43-875C-A2EE1502BE04}" destId="{9DD3EAFC-8442-C042-ABDB-B9E55871D938}" srcOrd="0" destOrd="0" presId="urn:microsoft.com/office/officeart/2008/layout/LinedList"/>
    <dgm:cxn modelId="{DC4EC146-B2FC-1545-B866-A5A1F466C812}" type="presParOf" srcId="{EC9F34C3-8A53-7A43-875C-A2EE1502BE04}" destId="{5E9EC99F-828F-904A-A8CC-2A90178626A0}" srcOrd="1" destOrd="0" presId="urn:microsoft.com/office/officeart/2008/layout/LinedList"/>
    <dgm:cxn modelId="{75A60DE7-8E62-074E-9B2F-3FB72AF29574}" type="presParOf" srcId="{0E664943-53C2-0247-9800-9726B64CE11C}" destId="{0910FC50-2A0A-4040-A3E1-B840118B601F}" srcOrd="2" destOrd="0" presId="urn:microsoft.com/office/officeart/2008/layout/LinedList"/>
    <dgm:cxn modelId="{12F97F22-33DD-9446-8A87-FB54EBD5BA85}" type="presParOf" srcId="{0E664943-53C2-0247-9800-9726B64CE11C}" destId="{0A20F242-DCE2-4F40-B258-641B723F7351}" srcOrd="3" destOrd="0" presId="urn:microsoft.com/office/officeart/2008/layout/LinedList"/>
    <dgm:cxn modelId="{BACBB40B-CBB8-CD4B-8BDE-20367271DBE1}" type="presParOf" srcId="{0A20F242-DCE2-4F40-B258-641B723F7351}" destId="{81E46F61-E393-994A-B458-4E6B25D56934}" srcOrd="0" destOrd="0" presId="urn:microsoft.com/office/officeart/2008/layout/LinedList"/>
    <dgm:cxn modelId="{4F9E20CC-5371-0242-8C9F-0E4C483199C6}" type="presParOf" srcId="{0A20F242-DCE2-4F40-B258-641B723F7351}" destId="{588F81DA-91AC-8C46-AA9C-CCDBA8CFC13A}" srcOrd="1" destOrd="0" presId="urn:microsoft.com/office/officeart/2008/layout/LinedList"/>
    <dgm:cxn modelId="{33E5E42A-ED60-6C45-862A-729853B5ACD2}" type="presParOf" srcId="{0E664943-53C2-0247-9800-9726B64CE11C}" destId="{EEC329A7-0228-824B-A7B9-8FE8A30AB9B9}" srcOrd="4" destOrd="0" presId="urn:microsoft.com/office/officeart/2008/layout/LinedList"/>
    <dgm:cxn modelId="{FBF45AB5-E6E4-9747-976A-315521CC8F83}" type="presParOf" srcId="{0E664943-53C2-0247-9800-9726B64CE11C}" destId="{BE9CF3BF-6D6E-1749-9830-5098BBC2F823}" srcOrd="5" destOrd="0" presId="urn:microsoft.com/office/officeart/2008/layout/LinedList"/>
    <dgm:cxn modelId="{CEA0A7E4-58F7-0E4A-AFFF-93242232C067}" type="presParOf" srcId="{BE9CF3BF-6D6E-1749-9830-5098BBC2F823}" destId="{216DCE92-4F8A-F94F-8FB6-D712CD1936F5}" srcOrd="0" destOrd="0" presId="urn:microsoft.com/office/officeart/2008/layout/LinedList"/>
    <dgm:cxn modelId="{A4651DF7-7BDF-764C-BD3D-D935E1BA3F50}" type="presParOf" srcId="{BE9CF3BF-6D6E-1749-9830-5098BBC2F823}" destId="{653A02CD-98DE-D84F-9DB7-36F649FCBD1C}" srcOrd="1" destOrd="0" presId="urn:microsoft.com/office/officeart/2008/layout/LinedList"/>
    <dgm:cxn modelId="{137D46D4-AEEF-8D4E-9739-9DE63418BE86}" type="presParOf" srcId="{0E664943-53C2-0247-9800-9726B64CE11C}" destId="{3176DBC6-006F-0444-9795-0CDD56E9F586}" srcOrd="6" destOrd="0" presId="urn:microsoft.com/office/officeart/2008/layout/LinedList"/>
    <dgm:cxn modelId="{53570E7B-35C0-6D4D-8E2C-00CC2F404088}" type="presParOf" srcId="{0E664943-53C2-0247-9800-9726B64CE11C}" destId="{679A05F5-29DF-204F-A86B-6F17B4C2CDCF}" srcOrd="7" destOrd="0" presId="urn:microsoft.com/office/officeart/2008/layout/LinedList"/>
    <dgm:cxn modelId="{38F5F860-1374-C445-AAFA-9DBB894C1CE0}" type="presParOf" srcId="{679A05F5-29DF-204F-A86B-6F17B4C2CDCF}" destId="{4602043F-C96D-F64F-8854-C9914F6CBE6D}" srcOrd="0" destOrd="0" presId="urn:microsoft.com/office/officeart/2008/layout/LinedList"/>
    <dgm:cxn modelId="{04DF3960-2269-694B-A661-14EB71EC67B8}" type="presParOf" srcId="{679A05F5-29DF-204F-A86B-6F17B4C2CDCF}" destId="{6026A34F-5F1D-CB45-9AC3-C005D5C6798E}" srcOrd="1" destOrd="0" presId="urn:microsoft.com/office/officeart/2008/layout/LinedList"/>
    <dgm:cxn modelId="{0A709144-BFFF-BD4E-89DF-C8D88E20B2F5}" type="presParOf" srcId="{0E664943-53C2-0247-9800-9726B64CE11C}" destId="{5BA38E8D-F1E6-8B43-B9D7-C4B97F3F8B79}" srcOrd="8" destOrd="0" presId="urn:microsoft.com/office/officeart/2008/layout/LinedList"/>
    <dgm:cxn modelId="{C441EF1B-0082-4045-844B-A5AE3E6691BC}" type="presParOf" srcId="{0E664943-53C2-0247-9800-9726B64CE11C}" destId="{8B526F1F-ED7D-604B-B567-16F9362E8A54}" srcOrd="9" destOrd="0" presId="urn:microsoft.com/office/officeart/2008/layout/LinedList"/>
    <dgm:cxn modelId="{DEAF9F6B-C944-3741-883B-D8A957E83CDF}" type="presParOf" srcId="{8B526F1F-ED7D-604B-B567-16F9362E8A54}" destId="{89CFAD99-2F1A-5545-9F37-779406EF79AD}" srcOrd="0" destOrd="0" presId="urn:microsoft.com/office/officeart/2008/layout/LinedList"/>
    <dgm:cxn modelId="{CFCD7461-E34E-E440-85AB-4E122384AAC4}" type="presParOf" srcId="{8B526F1F-ED7D-604B-B567-16F9362E8A54}" destId="{4F04C38B-3333-4143-8F6B-2572018A4DFF}" srcOrd="1" destOrd="0" presId="urn:microsoft.com/office/officeart/2008/layout/LinedList"/>
    <dgm:cxn modelId="{EADDD81C-7C79-BE42-849C-61B44B1BF839}" type="presParOf" srcId="{0E664943-53C2-0247-9800-9726B64CE11C}" destId="{DB3B1E1F-AA64-274E-8667-DC0B04302B8B}" srcOrd="10" destOrd="0" presId="urn:microsoft.com/office/officeart/2008/layout/LinedList"/>
    <dgm:cxn modelId="{94D31DAB-B369-AC47-9723-3F426D801D22}" type="presParOf" srcId="{0E664943-53C2-0247-9800-9726B64CE11C}" destId="{27AAD873-C84B-1B45-9264-6531C5584371}" srcOrd="11" destOrd="0" presId="urn:microsoft.com/office/officeart/2008/layout/LinedList"/>
    <dgm:cxn modelId="{991DFBDF-A8F3-F14F-8CF0-6BA8380BDFB3}" type="presParOf" srcId="{27AAD873-C84B-1B45-9264-6531C5584371}" destId="{B0E0C9FC-9ADD-784D-8062-DF0883E9A2CA}" srcOrd="0" destOrd="0" presId="urn:microsoft.com/office/officeart/2008/layout/LinedList"/>
    <dgm:cxn modelId="{7987EA3E-E863-EA42-A8D1-D91D455FBE1A}" type="presParOf" srcId="{27AAD873-C84B-1B45-9264-6531C5584371}" destId="{60436C58-4261-BE47-A4AB-0B19991490F3}" srcOrd="1" destOrd="0" presId="urn:microsoft.com/office/officeart/2008/layout/LinedList"/>
    <dgm:cxn modelId="{BB05113F-F340-3A4D-9851-A1865A24B4EE}" type="presParOf" srcId="{0E664943-53C2-0247-9800-9726B64CE11C}" destId="{D3289BBE-64D0-5B46-BB2C-E73777002D62}" srcOrd="12" destOrd="0" presId="urn:microsoft.com/office/officeart/2008/layout/LinedList"/>
    <dgm:cxn modelId="{920E73F2-DF23-7A4D-866B-C5EB54DF6CD9}" type="presParOf" srcId="{0E664943-53C2-0247-9800-9726B64CE11C}" destId="{F11A52A6-B940-F44E-8724-73A526A7C373}" srcOrd="13" destOrd="0" presId="urn:microsoft.com/office/officeart/2008/layout/LinedList"/>
    <dgm:cxn modelId="{902ADA94-B759-9745-8A71-11FDBD8D9E7D}" type="presParOf" srcId="{F11A52A6-B940-F44E-8724-73A526A7C373}" destId="{CA85F40E-38EA-F749-9490-B3BDD1D0DE4C}" srcOrd="0" destOrd="0" presId="urn:microsoft.com/office/officeart/2008/layout/LinedList"/>
    <dgm:cxn modelId="{4831A5E8-DFB3-984A-BA1A-694975E74F14}" type="presParOf" srcId="{F11A52A6-B940-F44E-8724-73A526A7C373}" destId="{03C52174-A83E-4749-8C01-6EF0B6BFA1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479884-9828-4BCE-AE80-179FDEF0C3B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C5CB2E-7FE8-413D-B4E4-310F74A42A1B}">
      <dgm:prSet/>
      <dgm:spPr/>
      <dgm:t>
        <a:bodyPr/>
        <a:lstStyle/>
        <a:p>
          <a:r>
            <a:rPr lang="en-US"/>
            <a:t>Cranberry grows in North America</a:t>
          </a:r>
        </a:p>
      </dgm:t>
    </dgm:pt>
    <dgm:pt modelId="{C45AE296-703F-4895-8B24-4D4F21F7BF05}" type="parTrans" cxnId="{45A82FBF-74DD-4F97-9669-7CB1A0BB389D}">
      <dgm:prSet/>
      <dgm:spPr/>
      <dgm:t>
        <a:bodyPr/>
        <a:lstStyle/>
        <a:p>
          <a:endParaRPr lang="en-US"/>
        </a:p>
      </dgm:t>
    </dgm:pt>
    <dgm:pt modelId="{B23217A6-D94A-43B8-9E8F-65D964D3EDC5}" type="sibTrans" cxnId="{45A82FBF-74DD-4F97-9669-7CB1A0BB389D}">
      <dgm:prSet/>
      <dgm:spPr/>
      <dgm:t>
        <a:bodyPr/>
        <a:lstStyle/>
        <a:p>
          <a:endParaRPr lang="en-US"/>
        </a:p>
      </dgm:t>
    </dgm:pt>
    <dgm:pt modelId="{44BFCE72-7CF4-4371-A89C-5B440D98819C}">
      <dgm:prSet/>
      <dgm:spPr/>
      <dgm:t>
        <a:bodyPr/>
        <a:lstStyle/>
        <a:p>
          <a:r>
            <a:rPr lang="en-US"/>
            <a:t>Use has increased in prophylaxis </a:t>
          </a:r>
        </a:p>
      </dgm:t>
    </dgm:pt>
    <dgm:pt modelId="{9292846A-B436-4B84-8042-DB150833179E}" type="parTrans" cxnId="{5FF94DFC-9DA2-4470-8B89-AC7B02A0DB11}">
      <dgm:prSet/>
      <dgm:spPr/>
      <dgm:t>
        <a:bodyPr/>
        <a:lstStyle/>
        <a:p>
          <a:endParaRPr lang="en-US"/>
        </a:p>
      </dgm:t>
    </dgm:pt>
    <dgm:pt modelId="{D71AA677-ADEF-4EF0-ADA8-F65B1417B3ED}" type="sibTrans" cxnId="{5FF94DFC-9DA2-4470-8B89-AC7B02A0DB11}">
      <dgm:prSet/>
      <dgm:spPr/>
      <dgm:t>
        <a:bodyPr/>
        <a:lstStyle/>
        <a:p>
          <a:endParaRPr lang="en-US"/>
        </a:p>
      </dgm:t>
    </dgm:pt>
    <dgm:pt modelId="{3681C992-0FB5-403E-B750-8BDD7A7680EF}">
      <dgm:prSet/>
      <dgm:spPr/>
      <dgm:t>
        <a:bodyPr/>
        <a:lstStyle/>
        <a:p>
          <a:r>
            <a:rPr lang="en-US"/>
            <a:t>Mechanism is unclear.</a:t>
          </a:r>
        </a:p>
      </dgm:t>
    </dgm:pt>
    <dgm:pt modelId="{E033A133-0090-464D-A548-76CD739676EA}" type="parTrans" cxnId="{FD4DEF19-83A9-4233-99C9-F3A276E172B9}">
      <dgm:prSet/>
      <dgm:spPr/>
      <dgm:t>
        <a:bodyPr/>
        <a:lstStyle/>
        <a:p>
          <a:endParaRPr lang="en-US"/>
        </a:p>
      </dgm:t>
    </dgm:pt>
    <dgm:pt modelId="{6FF3E48A-ABCE-4D3F-96A0-921ABAD434F5}" type="sibTrans" cxnId="{FD4DEF19-83A9-4233-99C9-F3A276E172B9}">
      <dgm:prSet/>
      <dgm:spPr/>
      <dgm:t>
        <a:bodyPr/>
        <a:lstStyle/>
        <a:p>
          <a:endParaRPr lang="en-US"/>
        </a:p>
      </dgm:t>
    </dgm:pt>
    <dgm:pt modelId="{2B792B18-5336-49F5-BA2B-6FA21527192F}">
      <dgm:prSet/>
      <dgm:spPr/>
      <dgm:t>
        <a:bodyPr/>
        <a:lstStyle/>
        <a:p>
          <a:r>
            <a:rPr lang="en-US"/>
            <a:t>Related to anti-adherence and motility of bacterial properties of cranberry</a:t>
          </a:r>
        </a:p>
      </dgm:t>
    </dgm:pt>
    <dgm:pt modelId="{A222442D-C3E7-44F6-A425-29C581D57A4C}" type="parTrans" cxnId="{C1EDAB98-7CF0-4DF3-A47A-85535C768FA1}">
      <dgm:prSet/>
      <dgm:spPr/>
      <dgm:t>
        <a:bodyPr/>
        <a:lstStyle/>
        <a:p>
          <a:endParaRPr lang="en-US"/>
        </a:p>
      </dgm:t>
    </dgm:pt>
    <dgm:pt modelId="{8EAC1550-AA50-40F2-BDBE-6BF9EDA556CE}" type="sibTrans" cxnId="{C1EDAB98-7CF0-4DF3-A47A-85535C768FA1}">
      <dgm:prSet/>
      <dgm:spPr/>
      <dgm:t>
        <a:bodyPr/>
        <a:lstStyle/>
        <a:p>
          <a:endParaRPr lang="en-US"/>
        </a:p>
      </dgm:t>
    </dgm:pt>
    <dgm:pt modelId="{58AA7C50-6F50-45F2-9134-949A3AA9E6A8}">
      <dgm:prSet/>
      <dgm:spPr/>
      <dgm:t>
        <a:bodyPr/>
        <a:lstStyle/>
        <a:p>
          <a:r>
            <a:rPr lang="en-US"/>
            <a:t>Associated with a decrease in incidence of UTIs but literature conflicting.</a:t>
          </a:r>
        </a:p>
      </dgm:t>
    </dgm:pt>
    <dgm:pt modelId="{A7AF75D8-72F5-4FB6-974D-ADB0AFB4535E}" type="parTrans" cxnId="{A3A13C6B-5FD1-44EF-99D9-007DF04B5EEF}">
      <dgm:prSet/>
      <dgm:spPr/>
      <dgm:t>
        <a:bodyPr/>
        <a:lstStyle/>
        <a:p>
          <a:endParaRPr lang="en-US"/>
        </a:p>
      </dgm:t>
    </dgm:pt>
    <dgm:pt modelId="{9367DB1B-3AE6-4D45-99DA-A3928CC011F5}" type="sibTrans" cxnId="{A3A13C6B-5FD1-44EF-99D9-007DF04B5EEF}">
      <dgm:prSet/>
      <dgm:spPr/>
      <dgm:t>
        <a:bodyPr/>
        <a:lstStyle/>
        <a:p>
          <a:endParaRPr lang="en-US"/>
        </a:p>
      </dgm:t>
    </dgm:pt>
    <dgm:pt modelId="{B112C12E-D5CA-4214-9402-0EDD24A552C9}">
      <dgm:prSet/>
      <dgm:spPr/>
      <dgm:t>
        <a:bodyPr/>
        <a:lstStyle/>
        <a:p>
          <a:r>
            <a:rPr lang="en-US"/>
            <a:t>Reduce incidence in 12 months compared with placebo/Cochrane 2008</a:t>
          </a:r>
        </a:p>
      </dgm:t>
    </dgm:pt>
    <dgm:pt modelId="{50EE0421-043A-42DF-A8D6-90EE3F87A982}" type="parTrans" cxnId="{81C317C5-1F0A-4E7F-9CB8-B5E9BEFF39BA}">
      <dgm:prSet/>
      <dgm:spPr/>
      <dgm:t>
        <a:bodyPr/>
        <a:lstStyle/>
        <a:p>
          <a:endParaRPr lang="en-US"/>
        </a:p>
      </dgm:t>
    </dgm:pt>
    <dgm:pt modelId="{6066CF6C-F0BF-4C02-91C1-3F9ED69EDFAC}" type="sibTrans" cxnId="{81C317C5-1F0A-4E7F-9CB8-B5E9BEFF39BA}">
      <dgm:prSet/>
      <dgm:spPr/>
      <dgm:t>
        <a:bodyPr/>
        <a:lstStyle/>
        <a:p>
          <a:endParaRPr lang="en-US"/>
        </a:p>
      </dgm:t>
    </dgm:pt>
    <dgm:pt modelId="{0CC860CE-CA53-49A0-94FB-CCEB24EC85A6}">
      <dgm:prSet/>
      <dgm:spPr/>
      <dgm:t>
        <a:bodyPr/>
        <a:lstStyle/>
        <a:p>
          <a:r>
            <a:rPr lang="en-US"/>
            <a:t>Updated review 2012 showed no significant reduction in the same population.</a:t>
          </a:r>
        </a:p>
      </dgm:t>
    </dgm:pt>
    <dgm:pt modelId="{1A1080E8-AD33-4DCC-B763-531ABC82A85A}" type="parTrans" cxnId="{E3C2F0E8-CD3B-497C-B767-B2E7E3E15410}">
      <dgm:prSet/>
      <dgm:spPr/>
      <dgm:t>
        <a:bodyPr/>
        <a:lstStyle/>
        <a:p>
          <a:endParaRPr lang="en-US"/>
        </a:p>
      </dgm:t>
    </dgm:pt>
    <dgm:pt modelId="{22472FC5-8FAF-490E-BAFA-5412A6095C69}" type="sibTrans" cxnId="{E3C2F0E8-CD3B-497C-B767-B2E7E3E15410}">
      <dgm:prSet/>
      <dgm:spPr/>
      <dgm:t>
        <a:bodyPr/>
        <a:lstStyle/>
        <a:p>
          <a:endParaRPr lang="en-US"/>
        </a:p>
      </dgm:t>
    </dgm:pt>
    <dgm:pt modelId="{A070D340-B283-414D-AF49-64BD56E23E66}" type="pres">
      <dgm:prSet presAssocID="{7D479884-9828-4BCE-AE80-179FDEF0C3B4}" presName="vert0" presStyleCnt="0">
        <dgm:presLayoutVars>
          <dgm:dir/>
          <dgm:animOne val="branch"/>
          <dgm:animLvl val="lvl"/>
        </dgm:presLayoutVars>
      </dgm:prSet>
      <dgm:spPr/>
    </dgm:pt>
    <dgm:pt modelId="{A2984F87-C84A-5747-880A-A5AECEB8F10D}" type="pres">
      <dgm:prSet presAssocID="{4DC5CB2E-7FE8-413D-B4E4-310F74A42A1B}" presName="thickLine" presStyleLbl="alignNode1" presStyleIdx="0" presStyleCnt="7"/>
      <dgm:spPr/>
    </dgm:pt>
    <dgm:pt modelId="{5025A08C-B2F3-5840-B750-5A148C13B401}" type="pres">
      <dgm:prSet presAssocID="{4DC5CB2E-7FE8-413D-B4E4-310F74A42A1B}" presName="horz1" presStyleCnt="0"/>
      <dgm:spPr/>
    </dgm:pt>
    <dgm:pt modelId="{CD2A7DE8-08D9-ED4A-9122-6EE0EA5DD20F}" type="pres">
      <dgm:prSet presAssocID="{4DC5CB2E-7FE8-413D-B4E4-310F74A42A1B}" presName="tx1" presStyleLbl="revTx" presStyleIdx="0" presStyleCnt="7"/>
      <dgm:spPr/>
    </dgm:pt>
    <dgm:pt modelId="{8C54E3D1-7320-9C47-9540-9B1872A9085E}" type="pres">
      <dgm:prSet presAssocID="{4DC5CB2E-7FE8-413D-B4E4-310F74A42A1B}" presName="vert1" presStyleCnt="0"/>
      <dgm:spPr/>
    </dgm:pt>
    <dgm:pt modelId="{6E78CCC6-7DA8-2345-940A-58FF111FFA27}" type="pres">
      <dgm:prSet presAssocID="{44BFCE72-7CF4-4371-A89C-5B440D98819C}" presName="thickLine" presStyleLbl="alignNode1" presStyleIdx="1" presStyleCnt="7"/>
      <dgm:spPr/>
    </dgm:pt>
    <dgm:pt modelId="{714DBE02-773C-7148-8AC7-2414D3068B59}" type="pres">
      <dgm:prSet presAssocID="{44BFCE72-7CF4-4371-A89C-5B440D98819C}" presName="horz1" presStyleCnt="0"/>
      <dgm:spPr/>
    </dgm:pt>
    <dgm:pt modelId="{DF6DBD9D-56B0-E44F-A088-6C57E1E639D3}" type="pres">
      <dgm:prSet presAssocID="{44BFCE72-7CF4-4371-A89C-5B440D98819C}" presName="tx1" presStyleLbl="revTx" presStyleIdx="1" presStyleCnt="7"/>
      <dgm:spPr/>
    </dgm:pt>
    <dgm:pt modelId="{5839FC83-9003-F443-8535-A439CEBE841E}" type="pres">
      <dgm:prSet presAssocID="{44BFCE72-7CF4-4371-A89C-5B440D98819C}" presName="vert1" presStyleCnt="0"/>
      <dgm:spPr/>
    </dgm:pt>
    <dgm:pt modelId="{84E77C04-271C-CB46-9DD1-5802113A83B5}" type="pres">
      <dgm:prSet presAssocID="{3681C992-0FB5-403E-B750-8BDD7A7680EF}" presName="thickLine" presStyleLbl="alignNode1" presStyleIdx="2" presStyleCnt="7"/>
      <dgm:spPr/>
    </dgm:pt>
    <dgm:pt modelId="{36E5DDCC-2F2A-A14E-8159-99780C634905}" type="pres">
      <dgm:prSet presAssocID="{3681C992-0FB5-403E-B750-8BDD7A7680EF}" presName="horz1" presStyleCnt="0"/>
      <dgm:spPr/>
    </dgm:pt>
    <dgm:pt modelId="{E7F720E7-9029-4A43-B0EF-49E0E394CCF6}" type="pres">
      <dgm:prSet presAssocID="{3681C992-0FB5-403E-B750-8BDD7A7680EF}" presName="tx1" presStyleLbl="revTx" presStyleIdx="2" presStyleCnt="7"/>
      <dgm:spPr/>
    </dgm:pt>
    <dgm:pt modelId="{38738799-4B37-B444-96F3-9EEDE90DB16F}" type="pres">
      <dgm:prSet presAssocID="{3681C992-0FB5-403E-B750-8BDD7A7680EF}" presName="vert1" presStyleCnt="0"/>
      <dgm:spPr/>
    </dgm:pt>
    <dgm:pt modelId="{7EEE661F-B3A6-8544-A73F-50E05B9F3AEF}" type="pres">
      <dgm:prSet presAssocID="{2B792B18-5336-49F5-BA2B-6FA21527192F}" presName="thickLine" presStyleLbl="alignNode1" presStyleIdx="3" presStyleCnt="7"/>
      <dgm:spPr/>
    </dgm:pt>
    <dgm:pt modelId="{2B1C47C9-4BFC-8C49-94D3-494D4649D546}" type="pres">
      <dgm:prSet presAssocID="{2B792B18-5336-49F5-BA2B-6FA21527192F}" presName="horz1" presStyleCnt="0"/>
      <dgm:spPr/>
    </dgm:pt>
    <dgm:pt modelId="{23D41356-FCDA-834C-8ECF-FD187783ECC7}" type="pres">
      <dgm:prSet presAssocID="{2B792B18-5336-49F5-BA2B-6FA21527192F}" presName="tx1" presStyleLbl="revTx" presStyleIdx="3" presStyleCnt="7"/>
      <dgm:spPr/>
    </dgm:pt>
    <dgm:pt modelId="{D7D655BC-7A36-B047-B7DA-C90B50DDE8D8}" type="pres">
      <dgm:prSet presAssocID="{2B792B18-5336-49F5-BA2B-6FA21527192F}" presName="vert1" presStyleCnt="0"/>
      <dgm:spPr/>
    </dgm:pt>
    <dgm:pt modelId="{A14096FC-E85C-8247-9414-C459168422F4}" type="pres">
      <dgm:prSet presAssocID="{58AA7C50-6F50-45F2-9134-949A3AA9E6A8}" presName="thickLine" presStyleLbl="alignNode1" presStyleIdx="4" presStyleCnt="7"/>
      <dgm:spPr/>
    </dgm:pt>
    <dgm:pt modelId="{B953BA5D-13B6-BC42-9FC9-05F43ACEF12A}" type="pres">
      <dgm:prSet presAssocID="{58AA7C50-6F50-45F2-9134-949A3AA9E6A8}" presName="horz1" presStyleCnt="0"/>
      <dgm:spPr/>
    </dgm:pt>
    <dgm:pt modelId="{6457081C-FBFF-194F-911A-F367CF74716E}" type="pres">
      <dgm:prSet presAssocID="{58AA7C50-6F50-45F2-9134-949A3AA9E6A8}" presName="tx1" presStyleLbl="revTx" presStyleIdx="4" presStyleCnt="7"/>
      <dgm:spPr/>
    </dgm:pt>
    <dgm:pt modelId="{4380D8FF-75F0-6A4E-A2DE-250DC365409B}" type="pres">
      <dgm:prSet presAssocID="{58AA7C50-6F50-45F2-9134-949A3AA9E6A8}" presName="vert1" presStyleCnt="0"/>
      <dgm:spPr/>
    </dgm:pt>
    <dgm:pt modelId="{7AA2DB20-D193-F34A-8063-C42E4C793CEF}" type="pres">
      <dgm:prSet presAssocID="{B112C12E-D5CA-4214-9402-0EDD24A552C9}" presName="thickLine" presStyleLbl="alignNode1" presStyleIdx="5" presStyleCnt="7"/>
      <dgm:spPr/>
    </dgm:pt>
    <dgm:pt modelId="{10C4E171-6A7C-2F45-993C-B21882F87801}" type="pres">
      <dgm:prSet presAssocID="{B112C12E-D5CA-4214-9402-0EDD24A552C9}" presName="horz1" presStyleCnt="0"/>
      <dgm:spPr/>
    </dgm:pt>
    <dgm:pt modelId="{6F5CB56E-3D2E-AF4A-BAB4-1A5FFC1392B0}" type="pres">
      <dgm:prSet presAssocID="{B112C12E-D5CA-4214-9402-0EDD24A552C9}" presName="tx1" presStyleLbl="revTx" presStyleIdx="5" presStyleCnt="7"/>
      <dgm:spPr/>
    </dgm:pt>
    <dgm:pt modelId="{8180827A-BF21-924F-9076-FD904C7FCD7B}" type="pres">
      <dgm:prSet presAssocID="{B112C12E-D5CA-4214-9402-0EDD24A552C9}" presName="vert1" presStyleCnt="0"/>
      <dgm:spPr/>
    </dgm:pt>
    <dgm:pt modelId="{81A49A1B-0012-A245-8FAF-A0547CE841B3}" type="pres">
      <dgm:prSet presAssocID="{0CC860CE-CA53-49A0-94FB-CCEB24EC85A6}" presName="thickLine" presStyleLbl="alignNode1" presStyleIdx="6" presStyleCnt="7"/>
      <dgm:spPr/>
    </dgm:pt>
    <dgm:pt modelId="{081FB91E-83C2-E543-9633-34FEDBD553BE}" type="pres">
      <dgm:prSet presAssocID="{0CC860CE-CA53-49A0-94FB-CCEB24EC85A6}" presName="horz1" presStyleCnt="0"/>
      <dgm:spPr/>
    </dgm:pt>
    <dgm:pt modelId="{2D9AB848-E204-8943-9A03-1E2E6026E202}" type="pres">
      <dgm:prSet presAssocID="{0CC860CE-CA53-49A0-94FB-CCEB24EC85A6}" presName="tx1" presStyleLbl="revTx" presStyleIdx="6" presStyleCnt="7"/>
      <dgm:spPr/>
    </dgm:pt>
    <dgm:pt modelId="{1F9F5BAC-5FE2-654D-A110-D397BCD7288B}" type="pres">
      <dgm:prSet presAssocID="{0CC860CE-CA53-49A0-94FB-CCEB24EC85A6}" presName="vert1" presStyleCnt="0"/>
      <dgm:spPr/>
    </dgm:pt>
  </dgm:ptLst>
  <dgm:cxnLst>
    <dgm:cxn modelId="{FD4DEF19-83A9-4233-99C9-F3A276E172B9}" srcId="{7D479884-9828-4BCE-AE80-179FDEF0C3B4}" destId="{3681C992-0FB5-403E-B750-8BDD7A7680EF}" srcOrd="2" destOrd="0" parTransId="{E033A133-0090-464D-A548-76CD739676EA}" sibTransId="{6FF3E48A-ABCE-4D3F-96A0-921ABAD434F5}"/>
    <dgm:cxn modelId="{22DE741D-95B7-E64A-8684-79388982CA28}" type="presOf" srcId="{44BFCE72-7CF4-4371-A89C-5B440D98819C}" destId="{DF6DBD9D-56B0-E44F-A088-6C57E1E639D3}" srcOrd="0" destOrd="0" presId="urn:microsoft.com/office/officeart/2008/layout/LinedList"/>
    <dgm:cxn modelId="{E0C98A38-F62C-0144-86A5-7FC822ED2338}" type="presOf" srcId="{58AA7C50-6F50-45F2-9134-949A3AA9E6A8}" destId="{6457081C-FBFF-194F-911A-F367CF74716E}" srcOrd="0" destOrd="0" presId="urn:microsoft.com/office/officeart/2008/layout/LinedList"/>
    <dgm:cxn modelId="{AF00D146-F763-0D4C-8CD5-81A10CBDEB57}" type="presOf" srcId="{7D479884-9828-4BCE-AE80-179FDEF0C3B4}" destId="{A070D340-B283-414D-AF49-64BD56E23E66}" srcOrd="0" destOrd="0" presId="urn:microsoft.com/office/officeart/2008/layout/LinedList"/>
    <dgm:cxn modelId="{8A1F5950-0C57-4349-968B-507169E4C4F1}" type="presOf" srcId="{3681C992-0FB5-403E-B750-8BDD7A7680EF}" destId="{E7F720E7-9029-4A43-B0EF-49E0E394CCF6}" srcOrd="0" destOrd="0" presId="urn:microsoft.com/office/officeart/2008/layout/LinedList"/>
    <dgm:cxn modelId="{A3A13C6B-5FD1-44EF-99D9-007DF04B5EEF}" srcId="{7D479884-9828-4BCE-AE80-179FDEF0C3B4}" destId="{58AA7C50-6F50-45F2-9134-949A3AA9E6A8}" srcOrd="4" destOrd="0" parTransId="{A7AF75D8-72F5-4FB6-974D-ADB0AFB4535E}" sibTransId="{9367DB1B-3AE6-4D45-99DA-A3928CC011F5}"/>
    <dgm:cxn modelId="{53B8BE80-8E14-9C4D-8A05-9A0D7EB3CAAD}" type="presOf" srcId="{B112C12E-D5CA-4214-9402-0EDD24A552C9}" destId="{6F5CB56E-3D2E-AF4A-BAB4-1A5FFC1392B0}" srcOrd="0" destOrd="0" presId="urn:microsoft.com/office/officeart/2008/layout/LinedList"/>
    <dgm:cxn modelId="{18C08882-BC93-0A4B-A820-E27A0FD8FA37}" type="presOf" srcId="{2B792B18-5336-49F5-BA2B-6FA21527192F}" destId="{23D41356-FCDA-834C-8ECF-FD187783ECC7}" srcOrd="0" destOrd="0" presId="urn:microsoft.com/office/officeart/2008/layout/LinedList"/>
    <dgm:cxn modelId="{59C5A886-EC94-7D40-A4D6-66BD83CE4EC0}" type="presOf" srcId="{4DC5CB2E-7FE8-413D-B4E4-310F74A42A1B}" destId="{CD2A7DE8-08D9-ED4A-9122-6EE0EA5DD20F}" srcOrd="0" destOrd="0" presId="urn:microsoft.com/office/officeart/2008/layout/LinedList"/>
    <dgm:cxn modelId="{C1EDAB98-7CF0-4DF3-A47A-85535C768FA1}" srcId="{7D479884-9828-4BCE-AE80-179FDEF0C3B4}" destId="{2B792B18-5336-49F5-BA2B-6FA21527192F}" srcOrd="3" destOrd="0" parTransId="{A222442D-C3E7-44F6-A425-29C581D57A4C}" sibTransId="{8EAC1550-AA50-40F2-BDBE-6BF9EDA556CE}"/>
    <dgm:cxn modelId="{45A82FBF-74DD-4F97-9669-7CB1A0BB389D}" srcId="{7D479884-9828-4BCE-AE80-179FDEF0C3B4}" destId="{4DC5CB2E-7FE8-413D-B4E4-310F74A42A1B}" srcOrd="0" destOrd="0" parTransId="{C45AE296-703F-4895-8B24-4D4F21F7BF05}" sibTransId="{B23217A6-D94A-43B8-9E8F-65D964D3EDC5}"/>
    <dgm:cxn modelId="{81C317C5-1F0A-4E7F-9CB8-B5E9BEFF39BA}" srcId="{7D479884-9828-4BCE-AE80-179FDEF0C3B4}" destId="{B112C12E-D5CA-4214-9402-0EDD24A552C9}" srcOrd="5" destOrd="0" parTransId="{50EE0421-043A-42DF-A8D6-90EE3F87A982}" sibTransId="{6066CF6C-F0BF-4C02-91C1-3F9ED69EDFAC}"/>
    <dgm:cxn modelId="{72A315D7-0C3B-0646-BC03-8A6C6EB49691}" type="presOf" srcId="{0CC860CE-CA53-49A0-94FB-CCEB24EC85A6}" destId="{2D9AB848-E204-8943-9A03-1E2E6026E202}" srcOrd="0" destOrd="0" presId="urn:microsoft.com/office/officeart/2008/layout/LinedList"/>
    <dgm:cxn modelId="{E3C2F0E8-CD3B-497C-B767-B2E7E3E15410}" srcId="{7D479884-9828-4BCE-AE80-179FDEF0C3B4}" destId="{0CC860CE-CA53-49A0-94FB-CCEB24EC85A6}" srcOrd="6" destOrd="0" parTransId="{1A1080E8-AD33-4DCC-B763-531ABC82A85A}" sibTransId="{22472FC5-8FAF-490E-BAFA-5412A6095C69}"/>
    <dgm:cxn modelId="{5FF94DFC-9DA2-4470-8B89-AC7B02A0DB11}" srcId="{7D479884-9828-4BCE-AE80-179FDEF0C3B4}" destId="{44BFCE72-7CF4-4371-A89C-5B440D98819C}" srcOrd="1" destOrd="0" parTransId="{9292846A-B436-4B84-8042-DB150833179E}" sibTransId="{D71AA677-ADEF-4EF0-ADA8-F65B1417B3ED}"/>
    <dgm:cxn modelId="{EA05C0F2-12E8-0A4E-AAB4-DEB2D552D81F}" type="presParOf" srcId="{A070D340-B283-414D-AF49-64BD56E23E66}" destId="{A2984F87-C84A-5747-880A-A5AECEB8F10D}" srcOrd="0" destOrd="0" presId="urn:microsoft.com/office/officeart/2008/layout/LinedList"/>
    <dgm:cxn modelId="{69DAF2FE-8233-3F44-AB38-87614E4A6083}" type="presParOf" srcId="{A070D340-B283-414D-AF49-64BD56E23E66}" destId="{5025A08C-B2F3-5840-B750-5A148C13B401}" srcOrd="1" destOrd="0" presId="urn:microsoft.com/office/officeart/2008/layout/LinedList"/>
    <dgm:cxn modelId="{84760C47-2BC9-C146-87FE-4BFD5980EDB6}" type="presParOf" srcId="{5025A08C-B2F3-5840-B750-5A148C13B401}" destId="{CD2A7DE8-08D9-ED4A-9122-6EE0EA5DD20F}" srcOrd="0" destOrd="0" presId="urn:microsoft.com/office/officeart/2008/layout/LinedList"/>
    <dgm:cxn modelId="{710CC0EC-DA4C-E047-9796-C7AD0036BA06}" type="presParOf" srcId="{5025A08C-B2F3-5840-B750-5A148C13B401}" destId="{8C54E3D1-7320-9C47-9540-9B1872A9085E}" srcOrd="1" destOrd="0" presId="urn:microsoft.com/office/officeart/2008/layout/LinedList"/>
    <dgm:cxn modelId="{9EB7F02A-59D8-DB47-A6D8-761D429F0EFD}" type="presParOf" srcId="{A070D340-B283-414D-AF49-64BD56E23E66}" destId="{6E78CCC6-7DA8-2345-940A-58FF111FFA27}" srcOrd="2" destOrd="0" presId="urn:microsoft.com/office/officeart/2008/layout/LinedList"/>
    <dgm:cxn modelId="{C4673D8E-3E9B-4A4F-80AC-53A8EE2F5A05}" type="presParOf" srcId="{A070D340-B283-414D-AF49-64BD56E23E66}" destId="{714DBE02-773C-7148-8AC7-2414D3068B59}" srcOrd="3" destOrd="0" presId="urn:microsoft.com/office/officeart/2008/layout/LinedList"/>
    <dgm:cxn modelId="{5F1E8BDF-7785-1F4D-B622-46DA19A7994D}" type="presParOf" srcId="{714DBE02-773C-7148-8AC7-2414D3068B59}" destId="{DF6DBD9D-56B0-E44F-A088-6C57E1E639D3}" srcOrd="0" destOrd="0" presId="urn:microsoft.com/office/officeart/2008/layout/LinedList"/>
    <dgm:cxn modelId="{5CDA9F01-63D0-4546-848C-236401631B21}" type="presParOf" srcId="{714DBE02-773C-7148-8AC7-2414D3068B59}" destId="{5839FC83-9003-F443-8535-A439CEBE841E}" srcOrd="1" destOrd="0" presId="urn:microsoft.com/office/officeart/2008/layout/LinedList"/>
    <dgm:cxn modelId="{16ACAABD-54A7-0644-8068-1FA1AE03B515}" type="presParOf" srcId="{A070D340-B283-414D-AF49-64BD56E23E66}" destId="{84E77C04-271C-CB46-9DD1-5802113A83B5}" srcOrd="4" destOrd="0" presId="urn:microsoft.com/office/officeart/2008/layout/LinedList"/>
    <dgm:cxn modelId="{CA48D84C-9EFE-4F4B-AD65-A26F550F51AC}" type="presParOf" srcId="{A070D340-B283-414D-AF49-64BD56E23E66}" destId="{36E5DDCC-2F2A-A14E-8159-99780C634905}" srcOrd="5" destOrd="0" presId="urn:microsoft.com/office/officeart/2008/layout/LinedList"/>
    <dgm:cxn modelId="{F5610125-D28B-9643-8C77-4E8E8B919331}" type="presParOf" srcId="{36E5DDCC-2F2A-A14E-8159-99780C634905}" destId="{E7F720E7-9029-4A43-B0EF-49E0E394CCF6}" srcOrd="0" destOrd="0" presId="urn:microsoft.com/office/officeart/2008/layout/LinedList"/>
    <dgm:cxn modelId="{20A1E649-1B91-E34C-AECE-EC6BC012237B}" type="presParOf" srcId="{36E5DDCC-2F2A-A14E-8159-99780C634905}" destId="{38738799-4B37-B444-96F3-9EEDE90DB16F}" srcOrd="1" destOrd="0" presId="urn:microsoft.com/office/officeart/2008/layout/LinedList"/>
    <dgm:cxn modelId="{E135AE95-B917-7C4D-9478-540A20FC7B8A}" type="presParOf" srcId="{A070D340-B283-414D-AF49-64BD56E23E66}" destId="{7EEE661F-B3A6-8544-A73F-50E05B9F3AEF}" srcOrd="6" destOrd="0" presId="urn:microsoft.com/office/officeart/2008/layout/LinedList"/>
    <dgm:cxn modelId="{5D2ADB75-1EC3-FB48-A58D-8BE100C96462}" type="presParOf" srcId="{A070D340-B283-414D-AF49-64BD56E23E66}" destId="{2B1C47C9-4BFC-8C49-94D3-494D4649D546}" srcOrd="7" destOrd="0" presId="urn:microsoft.com/office/officeart/2008/layout/LinedList"/>
    <dgm:cxn modelId="{571CBB6E-7F56-2A40-B6DC-153F347C8E46}" type="presParOf" srcId="{2B1C47C9-4BFC-8C49-94D3-494D4649D546}" destId="{23D41356-FCDA-834C-8ECF-FD187783ECC7}" srcOrd="0" destOrd="0" presId="urn:microsoft.com/office/officeart/2008/layout/LinedList"/>
    <dgm:cxn modelId="{A99D95D4-B6EC-7242-A0CD-DF62CA7C3134}" type="presParOf" srcId="{2B1C47C9-4BFC-8C49-94D3-494D4649D546}" destId="{D7D655BC-7A36-B047-B7DA-C90B50DDE8D8}" srcOrd="1" destOrd="0" presId="urn:microsoft.com/office/officeart/2008/layout/LinedList"/>
    <dgm:cxn modelId="{6DE4BB91-B6EB-6F41-A9DE-38667450467B}" type="presParOf" srcId="{A070D340-B283-414D-AF49-64BD56E23E66}" destId="{A14096FC-E85C-8247-9414-C459168422F4}" srcOrd="8" destOrd="0" presId="urn:microsoft.com/office/officeart/2008/layout/LinedList"/>
    <dgm:cxn modelId="{8D0EB889-58A2-A24B-B220-15208A1D1FA5}" type="presParOf" srcId="{A070D340-B283-414D-AF49-64BD56E23E66}" destId="{B953BA5D-13B6-BC42-9FC9-05F43ACEF12A}" srcOrd="9" destOrd="0" presId="urn:microsoft.com/office/officeart/2008/layout/LinedList"/>
    <dgm:cxn modelId="{82FB8DFD-C2DD-EE4B-8E3F-356313F2FE95}" type="presParOf" srcId="{B953BA5D-13B6-BC42-9FC9-05F43ACEF12A}" destId="{6457081C-FBFF-194F-911A-F367CF74716E}" srcOrd="0" destOrd="0" presId="urn:microsoft.com/office/officeart/2008/layout/LinedList"/>
    <dgm:cxn modelId="{87113E3E-4489-8748-9C25-E88C04293916}" type="presParOf" srcId="{B953BA5D-13B6-BC42-9FC9-05F43ACEF12A}" destId="{4380D8FF-75F0-6A4E-A2DE-250DC365409B}" srcOrd="1" destOrd="0" presId="urn:microsoft.com/office/officeart/2008/layout/LinedList"/>
    <dgm:cxn modelId="{38751C43-F923-0C47-AAC0-90886142243E}" type="presParOf" srcId="{A070D340-B283-414D-AF49-64BD56E23E66}" destId="{7AA2DB20-D193-F34A-8063-C42E4C793CEF}" srcOrd="10" destOrd="0" presId="urn:microsoft.com/office/officeart/2008/layout/LinedList"/>
    <dgm:cxn modelId="{E548F415-6ED5-5B4D-86E7-9575522BAB61}" type="presParOf" srcId="{A070D340-B283-414D-AF49-64BD56E23E66}" destId="{10C4E171-6A7C-2F45-993C-B21882F87801}" srcOrd="11" destOrd="0" presId="urn:microsoft.com/office/officeart/2008/layout/LinedList"/>
    <dgm:cxn modelId="{DB769CA1-4D6F-3F4A-95FB-0548A4FA4FED}" type="presParOf" srcId="{10C4E171-6A7C-2F45-993C-B21882F87801}" destId="{6F5CB56E-3D2E-AF4A-BAB4-1A5FFC1392B0}" srcOrd="0" destOrd="0" presId="urn:microsoft.com/office/officeart/2008/layout/LinedList"/>
    <dgm:cxn modelId="{41E420ED-5318-4F4A-9CA7-F9D262B6FCFD}" type="presParOf" srcId="{10C4E171-6A7C-2F45-993C-B21882F87801}" destId="{8180827A-BF21-924F-9076-FD904C7FCD7B}" srcOrd="1" destOrd="0" presId="urn:microsoft.com/office/officeart/2008/layout/LinedList"/>
    <dgm:cxn modelId="{E180DB8E-E55E-3E4A-92F6-E98328A9FF53}" type="presParOf" srcId="{A070D340-B283-414D-AF49-64BD56E23E66}" destId="{81A49A1B-0012-A245-8FAF-A0547CE841B3}" srcOrd="12" destOrd="0" presId="urn:microsoft.com/office/officeart/2008/layout/LinedList"/>
    <dgm:cxn modelId="{DE66E6D1-0F17-A849-82FD-26400E8745A0}" type="presParOf" srcId="{A070D340-B283-414D-AF49-64BD56E23E66}" destId="{081FB91E-83C2-E543-9633-34FEDBD553BE}" srcOrd="13" destOrd="0" presId="urn:microsoft.com/office/officeart/2008/layout/LinedList"/>
    <dgm:cxn modelId="{BA366E3A-F9F8-9F47-B7BE-61AD99E58E47}" type="presParOf" srcId="{081FB91E-83C2-E543-9633-34FEDBD553BE}" destId="{2D9AB848-E204-8943-9A03-1E2E6026E202}" srcOrd="0" destOrd="0" presId="urn:microsoft.com/office/officeart/2008/layout/LinedList"/>
    <dgm:cxn modelId="{C2B10C62-408A-D44A-AC96-0543F1B0515F}" type="presParOf" srcId="{081FB91E-83C2-E543-9633-34FEDBD553BE}" destId="{1F9F5BAC-5FE2-654D-A110-D397BCD728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DFEB8B2-EFC2-4D8E-8034-46670B3D343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A9175F-DA52-4639-8C5C-5694927D5EF9}">
      <dgm:prSet/>
      <dgm:spPr/>
      <dgm:t>
        <a:bodyPr/>
        <a:lstStyle/>
        <a:p>
          <a:r>
            <a:rPr lang="en-US"/>
            <a:t>Major proportion of the GAG layer of the bladder is made of hyaluronic acid (HA) and chondroitin sulfate</a:t>
          </a:r>
        </a:p>
      </dgm:t>
    </dgm:pt>
    <dgm:pt modelId="{FB01A4B6-53FD-4F82-803E-2B49F26DDF96}" type="parTrans" cxnId="{C90D36E0-4846-4B43-AFED-D181A0A50B1A}">
      <dgm:prSet/>
      <dgm:spPr/>
      <dgm:t>
        <a:bodyPr/>
        <a:lstStyle/>
        <a:p>
          <a:endParaRPr lang="en-US"/>
        </a:p>
      </dgm:t>
    </dgm:pt>
    <dgm:pt modelId="{A049DF51-7C8E-4E6A-9FD2-3FAD07921FBA}" type="sibTrans" cxnId="{C90D36E0-4846-4B43-AFED-D181A0A50B1A}">
      <dgm:prSet/>
      <dgm:spPr/>
      <dgm:t>
        <a:bodyPr/>
        <a:lstStyle/>
        <a:p>
          <a:endParaRPr lang="en-US"/>
        </a:p>
      </dgm:t>
    </dgm:pt>
    <dgm:pt modelId="{8019F1E0-CCE8-4EAF-9B06-41727B31B672}">
      <dgm:prSet/>
      <dgm:spPr/>
      <dgm:t>
        <a:bodyPr/>
        <a:lstStyle/>
        <a:p>
          <a:r>
            <a:rPr lang="en-US"/>
            <a:t>Re-establishing the GAG Layer of the bladder epithelium</a:t>
          </a:r>
        </a:p>
      </dgm:t>
    </dgm:pt>
    <dgm:pt modelId="{AB14B172-38EE-4CD3-AECA-C678F9006922}" type="parTrans" cxnId="{43387782-E736-416D-AF2D-1D106D523774}">
      <dgm:prSet/>
      <dgm:spPr/>
      <dgm:t>
        <a:bodyPr/>
        <a:lstStyle/>
        <a:p>
          <a:endParaRPr lang="en-US"/>
        </a:p>
      </dgm:t>
    </dgm:pt>
    <dgm:pt modelId="{64C984D4-00D3-400E-915A-83F31804CF7E}" type="sibTrans" cxnId="{43387782-E736-416D-AF2D-1D106D523774}">
      <dgm:prSet/>
      <dgm:spPr/>
      <dgm:t>
        <a:bodyPr/>
        <a:lstStyle/>
        <a:p>
          <a:endParaRPr lang="en-US"/>
        </a:p>
      </dgm:t>
    </dgm:pt>
    <dgm:pt modelId="{B24B2427-125A-44F5-B940-1FD617E6A9A4}">
      <dgm:prSet/>
      <dgm:spPr/>
      <dgm:t>
        <a:bodyPr/>
        <a:lstStyle/>
        <a:p>
          <a:r>
            <a:rPr lang="en-US"/>
            <a:t>Bladder instillations along with/ without chondroitin sulfate</a:t>
          </a:r>
        </a:p>
      </dgm:t>
    </dgm:pt>
    <dgm:pt modelId="{45A410BF-007B-48A8-B650-7B63CA2DFB6E}" type="parTrans" cxnId="{C36DDB2F-699B-4205-9A15-4B197A9AE75E}">
      <dgm:prSet/>
      <dgm:spPr/>
      <dgm:t>
        <a:bodyPr/>
        <a:lstStyle/>
        <a:p>
          <a:endParaRPr lang="en-US"/>
        </a:p>
      </dgm:t>
    </dgm:pt>
    <dgm:pt modelId="{A8288E48-A33D-4740-B606-3F28C46A033B}" type="sibTrans" cxnId="{C36DDB2F-699B-4205-9A15-4B197A9AE75E}">
      <dgm:prSet/>
      <dgm:spPr/>
      <dgm:t>
        <a:bodyPr/>
        <a:lstStyle/>
        <a:p>
          <a:endParaRPr lang="en-US"/>
        </a:p>
      </dgm:t>
    </dgm:pt>
    <dgm:pt modelId="{1708371C-0F9C-42A1-9B12-4355F32699C7}">
      <dgm:prSet/>
      <dgm:spPr/>
      <dgm:t>
        <a:bodyPr/>
        <a:lstStyle/>
        <a:p>
          <a:r>
            <a:rPr lang="en-US"/>
            <a:t>95 women- 49% reduction in rate of recurrence in 2 retrospective studies</a:t>
          </a:r>
        </a:p>
      </dgm:t>
    </dgm:pt>
    <dgm:pt modelId="{D39F2E03-3F08-4C24-BE87-C9894A6DD0F6}" type="parTrans" cxnId="{F019242B-7BCF-4188-9D2C-E56D92A20DD1}">
      <dgm:prSet/>
      <dgm:spPr/>
      <dgm:t>
        <a:bodyPr/>
        <a:lstStyle/>
        <a:p>
          <a:endParaRPr lang="en-US"/>
        </a:p>
      </dgm:t>
    </dgm:pt>
    <dgm:pt modelId="{F5467DAD-3244-488D-BD76-5C84861D74CF}" type="sibTrans" cxnId="{F019242B-7BCF-4188-9D2C-E56D92A20DD1}">
      <dgm:prSet/>
      <dgm:spPr/>
      <dgm:t>
        <a:bodyPr/>
        <a:lstStyle/>
        <a:p>
          <a:endParaRPr lang="en-US"/>
        </a:p>
      </dgm:t>
    </dgm:pt>
    <dgm:pt modelId="{973380C0-0AD8-4DF1-82EB-19E46C833318}">
      <dgm:prSet/>
      <dgm:spPr/>
      <dgm:t>
        <a:bodyPr/>
        <a:lstStyle/>
        <a:p>
          <a:r>
            <a:rPr lang="en-US"/>
            <a:t>Estrogen + HA+ CS- significant impact of strong on the recurrence</a:t>
          </a:r>
        </a:p>
      </dgm:t>
    </dgm:pt>
    <dgm:pt modelId="{39B892B8-A36A-4B88-B23B-D5A9FBBB03F8}" type="parTrans" cxnId="{398DC4D5-1C83-44B4-B76F-30258705347D}">
      <dgm:prSet/>
      <dgm:spPr/>
      <dgm:t>
        <a:bodyPr/>
        <a:lstStyle/>
        <a:p>
          <a:endParaRPr lang="en-US"/>
        </a:p>
      </dgm:t>
    </dgm:pt>
    <dgm:pt modelId="{0A6C2B09-70DD-4DAD-AFB4-9EAA1D2AAD40}" type="sibTrans" cxnId="{398DC4D5-1C83-44B4-B76F-30258705347D}">
      <dgm:prSet/>
      <dgm:spPr/>
      <dgm:t>
        <a:bodyPr/>
        <a:lstStyle/>
        <a:p>
          <a:endParaRPr lang="en-US"/>
        </a:p>
      </dgm:t>
    </dgm:pt>
    <dgm:pt modelId="{A172D894-3828-491A-AB5E-6FF2E256EC4B}">
      <dgm:prSet/>
      <dgm:spPr/>
      <dgm:t>
        <a:bodyPr/>
        <a:lstStyle/>
        <a:p>
          <a:r>
            <a:rPr lang="en-US"/>
            <a:t>No randomized controlled trials </a:t>
          </a:r>
        </a:p>
      </dgm:t>
    </dgm:pt>
    <dgm:pt modelId="{BD33BC78-9FBA-4D04-9FF8-3BF73E0ECFA3}" type="parTrans" cxnId="{9B736860-6426-4173-8E55-7E4A5DB017E6}">
      <dgm:prSet/>
      <dgm:spPr/>
      <dgm:t>
        <a:bodyPr/>
        <a:lstStyle/>
        <a:p>
          <a:endParaRPr lang="en-US"/>
        </a:p>
      </dgm:t>
    </dgm:pt>
    <dgm:pt modelId="{29B369AE-6BB7-4A61-BE69-44DF47A44FD3}" type="sibTrans" cxnId="{9B736860-6426-4173-8E55-7E4A5DB017E6}">
      <dgm:prSet/>
      <dgm:spPr/>
      <dgm:t>
        <a:bodyPr/>
        <a:lstStyle/>
        <a:p>
          <a:endParaRPr lang="en-US"/>
        </a:p>
      </dgm:t>
    </dgm:pt>
    <dgm:pt modelId="{A6E418F8-F15B-41F5-B957-3DF3BF4F0E39}">
      <dgm:prSet/>
      <dgm:spPr/>
      <dgm:t>
        <a:bodyPr/>
        <a:lstStyle/>
        <a:p>
          <a:r>
            <a:rPr lang="en-US"/>
            <a:t>Instillations 1 time per month, expensive</a:t>
          </a:r>
        </a:p>
      </dgm:t>
    </dgm:pt>
    <dgm:pt modelId="{F76F8ABE-2D69-426C-9AEC-80A95D6D7609}" type="parTrans" cxnId="{316B857D-693E-47A5-8B20-F680CE96E6D6}">
      <dgm:prSet/>
      <dgm:spPr/>
      <dgm:t>
        <a:bodyPr/>
        <a:lstStyle/>
        <a:p>
          <a:endParaRPr lang="en-US"/>
        </a:p>
      </dgm:t>
    </dgm:pt>
    <dgm:pt modelId="{E01B9240-429A-4BA8-980B-7B58A837F84D}" type="sibTrans" cxnId="{316B857D-693E-47A5-8B20-F680CE96E6D6}">
      <dgm:prSet/>
      <dgm:spPr/>
      <dgm:t>
        <a:bodyPr/>
        <a:lstStyle/>
        <a:p>
          <a:endParaRPr lang="en-US"/>
        </a:p>
      </dgm:t>
    </dgm:pt>
    <dgm:pt modelId="{2F9FBF2C-DF2A-3B47-B09A-606D42979725}" type="pres">
      <dgm:prSet presAssocID="{DDFEB8B2-EFC2-4D8E-8034-46670B3D343E}" presName="vert0" presStyleCnt="0">
        <dgm:presLayoutVars>
          <dgm:dir/>
          <dgm:animOne val="branch"/>
          <dgm:animLvl val="lvl"/>
        </dgm:presLayoutVars>
      </dgm:prSet>
      <dgm:spPr/>
    </dgm:pt>
    <dgm:pt modelId="{AD6E06E1-3EB8-AC4E-95FD-D10EABC1A69A}" type="pres">
      <dgm:prSet presAssocID="{C4A9175F-DA52-4639-8C5C-5694927D5EF9}" presName="thickLine" presStyleLbl="alignNode1" presStyleIdx="0" presStyleCnt="7"/>
      <dgm:spPr/>
    </dgm:pt>
    <dgm:pt modelId="{A917C4D8-1A1D-AB41-B9A6-5CA7127E9F4B}" type="pres">
      <dgm:prSet presAssocID="{C4A9175F-DA52-4639-8C5C-5694927D5EF9}" presName="horz1" presStyleCnt="0"/>
      <dgm:spPr/>
    </dgm:pt>
    <dgm:pt modelId="{FEC1823B-157D-DB4A-AFE3-D8E9FEB9CB97}" type="pres">
      <dgm:prSet presAssocID="{C4A9175F-DA52-4639-8C5C-5694927D5EF9}" presName="tx1" presStyleLbl="revTx" presStyleIdx="0" presStyleCnt="7"/>
      <dgm:spPr/>
    </dgm:pt>
    <dgm:pt modelId="{824955C0-3579-AF41-ABF6-DD1B0D7A4727}" type="pres">
      <dgm:prSet presAssocID="{C4A9175F-DA52-4639-8C5C-5694927D5EF9}" presName="vert1" presStyleCnt="0"/>
      <dgm:spPr/>
    </dgm:pt>
    <dgm:pt modelId="{675DF4B5-AFB6-7046-944D-B70F0CB63C4B}" type="pres">
      <dgm:prSet presAssocID="{8019F1E0-CCE8-4EAF-9B06-41727B31B672}" presName="thickLine" presStyleLbl="alignNode1" presStyleIdx="1" presStyleCnt="7"/>
      <dgm:spPr/>
    </dgm:pt>
    <dgm:pt modelId="{AE818AF7-BEA4-944A-B319-4F3013E0BE3B}" type="pres">
      <dgm:prSet presAssocID="{8019F1E0-CCE8-4EAF-9B06-41727B31B672}" presName="horz1" presStyleCnt="0"/>
      <dgm:spPr/>
    </dgm:pt>
    <dgm:pt modelId="{4701ACBB-D25E-F548-B2C0-6754D73B0488}" type="pres">
      <dgm:prSet presAssocID="{8019F1E0-CCE8-4EAF-9B06-41727B31B672}" presName="tx1" presStyleLbl="revTx" presStyleIdx="1" presStyleCnt="7"/>
      <dgm:spPr/>
    </dgm:pt>
    <dgm:pt modelId="{D0178A9B-A34D-0D44-8E31-159C7158E01E}" type="pres">
      <dgm:prSet presAssocID="{8019F1E0-CCE8-4EAF-9B06-41727B31B672}" presName="vert1" presStyleCnt="0"/>
      <dgm:spPr/>
    </dgm:pt>
    <dgm:pt modelId="{AEEE90B1-3539-3349-A9DF-75164B490484}" type="pres">
      <dgm:prSet presAssocID="{B24B2427-125A-44F5-B940-1FD617E6A9A4}" presName="thickLine" presStyleLbl="alignNode1" presStyleIdx="2" presStyleCnt="7"/>
      <dgm:spPr/>
    </dgm:pt>
    <dgm:pt modelId="{C7C2D5F8-F10D-5447-9DBE-D0925753E34D}" type="pres">
      <dgm:prSet presAssocID="{B24B2427-125A-44F5-B940-1FD617E6A9A4}" presName="horz1" presStyleCnt="0"/>
      <dgm:spPr/>
    </dgm:pt>
    <dgm:pt modelId="{896FF50B-8023-8140-9A17-C49A71280276}" type="pres">
      <dgm:prSet presAssocID="{B24B2427-125A-44F5-B940-1FD617E6A9A4}" presName="tx1" presStyleLbl="revTx" presStyleIdx="2" presStyleCnt="7"/>
      <dgm:spPr/>
    </dgm:pt>
    <dgm:pt modelId="{7DAF0802-09A4-584D-888C-31970429DB77}" type="pres">
      <dgm:prSet presAssocID="{B24B2427-125A-44F5-B940-1FD617E6A9A4}" presName="vert1" presStyleCnt="0"/>
      <dgm:spPr/>
    </dgm:pt>
    <dgm:pt modelId="{4886CB24-8C59-9742-B466-2229FA3007A5}" type="pres">
      <dgm:prSet presAssocID="{1708371C-0F9C-42A1-9B12-4355F32699C7}" presName="thickLine" presStyleLbl="alignNode1" presStyleIdx="3" presStyleCnt="7"/>
      <dgm:spPr/>
    </dgm:pt>
    <dgm:pt modelId="{99E91420-94F4-9D47-8427-F85F7D755EA7}" type="pres">
      <dgm:prSet presAssocID="{1708371C-0F9C-42A1-9B12-4355F32699C7}" presName="horz1" presStyleCnt="0"/>
      <dgm:spPr/>
    </dgm:pt>
    <dgm:pt modelId="{F249EF99-2308-A747-93E2-355D7EEC5473}" type="pres">
      <dgm:prSet presAssocID="{1708371C-0F9C-42A1-9B12-4355F32699C7}" presName="tx1" presStyleLbl="revTx" presStyleIdx="3" presStyleCnt="7"/>
      <dgm:spPr/>
    </dgm:pt>
    <dgm:pt modelId="{45BDAA0C-B129-BB46-8970-17F5A5CCCEF0}" type="pres">
      <dgm:prSet presAssocID="{1708371C-0F9C-42A1-9B12-4355F32699C7}" presName="vert1" presStyleCnt="0"/>
      <dgm:spPr/>
    </dgm:pt>
    <dgm:pt modelId="{9F3FDABC-C03B-8941-9C5B-E52F0CC97330}" type="pres">
      <dgm:prSet presAssocID="{973380C0-0AD8-4DF1-82EB-19E46C833318}" presName="thickLine" presStyleLbl="alignNode1" presStyleIdx="4" presStyleCnt="7"/>
      <dgm:spPr/>
    </dgm:pt>
    <dgm:pt modelId="{7E155CEF-177F-4E48-8FA4-D34AE88C11C0}" type="pres">
      <dgm:prSet presAssocID="{973380C0-0AD8-4DF1-82EB-19E46C833318}" presName="horz1" presStyleCnt="0"/>
      <dgm:spPr/>
    </dgm:pt>
    <dgm:pt modelId="{3763F5AA-A53B-6B48-BBBA-9AE6520D0C32}" type="pres">
      <dgm:prSet presAssocID="{973380C0-0AD8-4DF1-82EB-19E46C833318}" presName="tx1" presStyleLbl="revTx" presStyleIdx="4" presStyleCnt="7"/>
      <dgm:spPr/>
    </dgm:pt>
    <dgm:pt modelId="{A37DDADA-4CDE-2840-9B50-463CE48A28C7}" type="pres">
      <dgm:prSet presAssocID="{973380C0-0AD8-4DF1-82EB-19E46C833318}" presName="vert1" presStyleCnt="0"/>
      <dgm:spPr/>
    </dgm:pt>
    <dgm:pt modelId="{E91B7595-E8F5-1245-83C3-EDF238CC301E}" type="pres">
      <dgm:prSet presAssocID="{A172D894-3828-491A-AB5E-6FF2E256EC4B}" presName="thickLine" presStyleLbl="alignNode1" presStyleIdx="5" presStyleCnt="7"/>
      <dgm:spPr/>
    </dgm:pt>
    <dgm:pt modelId="{7D4C0A0D-A403-5643-8584-7FB05F6B7279}" type="pres">
      <dgm:prSet presAssocID="{A172D894-3828-491A-AB5E-6FF2E256EC4B}" presName="horz1" presStyleCnt="0"/>
      <dgm:spPr/>
    </dgm:pt>
    <dgm:pt modelId="{16145F46-D492-C84A-9499-C97DEF9BB1FA}" type="pres">
      <dgm:prSet presAssocID="{A172D894-3828-491A-AB5E-6FF2E256EC4B}" presName="tx1" presStyleLbl="revTx" presStyleIdx="5" presStyleCnt="7"/>
      <dgm:spPr/>
    </dgm:pt>
    <dgm:pt modelId="{5667060F-337C-5342-BF13-316B1BCEED2A}" type="pres">
      <dgm:prSet presAssocID="{A172D894-3828-491A-AB5E-6FF2E256EC4B}" presName="vert1" presStyleCnt="0"/>
      <dgm:spPr/>
    </dgm:pt>
    <dgm:pt modelId="{30CFDA9C-EC29-0648-8145-30712F57AF51}" type="pres">
      <dgm:prSet presAssocID="{A6E418F8-F15B-41F5-B957-3DF3BF4F0E39}" presName="thickLine" presStyleLbl="alignNode1" presStyleIdx="6" presStyleCnt="7"/>
      <dgm:spPr/>
    </dgm:pt>
    <dgm:pt modelId="{4D3842CF-5F32-E349-8388-9A5502CD4EE5}" type="pres">
      <dgm:prSet presAssocID="{A6E418F8-F15B-41F5-B957-3DF3BF4F0E39}" presName="horz1" presStyleCnt="0"/>
      <dgm:spPr/>
    </dgm:pt>
    <dgm:pt modelId="{B96CBED7-EC71-B442-AA48-1A4FF09F2642}" type="pres">
      <dgm:prSet presAssocID="{A6E418F8-F15B-41F5-B957-3DF3BF4F0E39}" presName="tx1" presStyleLbl="revTx" presStyleIdx="6" presStyleCnt="7"/>
      <dgm:spPr/>
    </dgm:pt>
    <dgm:pt modelId="{705D59AC-9468-1841-BA68-8BCE23F0A79C}" type="pres">
      <dgm:prSet presAssocID="{A6E418F8-F15B-41F5-B957-3DF3BF4F0E39}" presName="vert1" presStyleCnt="0"/>
      <dgm:spPr/>
    </dgm:pt>
  </dgm:ptLst>
  <dgm:cxnLst>
    <dgm:cxn modelId="{15828C23-BDFB-824D-ACA3-EF02B92F89E5}" type="presOf" srcId="{1708371C-0F9C-42A1-9B12-4355F32699C7}" destId="{F249EF99-2308-A747-93E2-355D7EEC5473}" srcOrd="0" destOrd="0" presId="urn:microsoft.com/office/officeart/2008/layout/LinedList"/>
    <dgm:cxn modelId="{F019242B-7BCF-4188-9D2C-E56D92A20DD1}" srcId="{DDFEB8B2-EFC2-4D8E-8034-46670B3D343E}" destId="{1708371C-0F9C-42A1-9B12-4355F32699C7}" srcOrd="3" destOrd="0" parTransId="{D39F2E03-3F08-4C24-BE87-C9894A6DD0F6}" sibTransId="{F5467DAD-3244-488D-BD76-5C84861D74CF}"/>
    <dgm:cxn modelId="{C36DDB2F-699B-4205-9A15-4B197A9AE75E}" srcId="{DDFEB8B2-EFC2-4D8E-8034-46670B3D343E}" destId="{B24B2427-125A-44F5-B940-1FD617E6A9A4}" srcOrd="2" destOrd="0" parTransId="{45A410BF-007B-48A8-B650-7B63CA2DFB6E}" sibTransId="{A8288E48-A33D-4740-B606-3F28C46A033B}"/>
    <dgm:cxn modelId="{00373F34-0AA8-CA41-BF3D-AEAE879E0623}" type="presOf" srcId="{A172D894-3828-491A-AB5E-6FF2E256EC4B}" destId="{16145F46-D492-C84A-9499-C97DEF9BB1FA}" srcOrd="0" destOrd="0" presId="urn:microsoft.com/office/officeart/2008/layout/LinedList"/>
    <dgm:cxn modelId="{9324AE37-E48A-DC47-9C52-FB3095A09DF8}" type="presOf" srcId="{DDFEB8B2-EFC2-4D8E-8034-46670B3D343E}" destId="{2F9FBF2C-DF2A-3B47-B09A-606D42979725}" srcOrd="0" destOrd="0" presId="urn:microsoft.com/office/officeart/2008/layout/LinedList"/>
    <dgm:cxn modelId="{485D304A-4B50-F047-AB91-62487D2E91EF}" type="presOf" srcId="{C4A9175F-DA52-4639-8C5C-5694927D5EF9}" destId="{FEC1823B-157D-DB4A-AFE3-D8E9FEB9CB97}" srcOrd="0" destOrd="0" presId="urn:microsoft.com/office/officeart/2008/layout/LinedList"/>
    <dgm:cxn modelId="{9B736860-6426-4173-8E55-7E4A5DB017E6}" srcId="{DDFEB8B2-EFC2-4D8E-8034-46670B3D343E}" destId="{A172D894-3828-491A-AB5E-6FF2E256EC4B}" srcOrd="5" destOrd="0" parTransId="{BD33BC78-9FBA-4D04-9FF8-3BF73E0ECFA3}" sibTransId="{29B369AE-6BB7-4A61-BE69-44DF47A44FD3}"/>
    <dgm:cxn modelId="{9ABBBF63-566B-A249-865A-2832EA50890B}" type="presOf" srcId="{A6E418F8-F15B-41F5-B957-3DF3BF4F0E39}" destId="{B96CBED7-EC71-B442-AA48-1A4FF09F2642}" srcOrd="0" destOrd="0" presId="urn:microsoft.com/office/officeart/2008/layout/LinedList"/>
    <dgm:cxn modelId="{316B857D-693E-47A5-8B20-F680CE96E6D6}" srcId="{DDFEB8B2-EFC2-4D8E-8034-46670B3D343E}" destId="{A6E418F8-F15B-41F5-B957-3DF3BF4F0E39}" srcOrd="6" destOrd="0" parTransId="{F76F8ABE-2D69-426C-9AEC-80A95D6D7609}" sibTransId="{E01B9240-429A-4BA8-980B-7B58A837F84D}"/>
    <dgm:cxn modelId="{43387782-E736-416D-AF2D-1D106D523774}" srcId="{DDFEB8B2-EFC2-4D8E-8034-46670B3D343E}" destId="{8019F1E0-CCE8-4EAF-9B06-41727B31B672}" srcOrd="1" destOrd="0" parTransId="{AB14B172-38EE-4CD3-AECA-C678F9006922}" sibTransId="{64C984D4-00D3-400E-915A-83F31804CF7E}"/>
    <dgm:cxn modelId="{DE87CA9E-ED72-324C-9737-C13A87B543BD}" type="presOf" srcId="{8019F1E0-CCE8-4EAF-9B06-41727B31B672}" destId="{4701ACBB-D25E-F548-B2C0-6754D73B0488}" srcOrd="0" destOrd="0" presId="urn:microsoft.com/office/officeart/2008/layout/LinedList"/>
    <dgm:cxn modelId="{398DC4D5-1C83-44B4-B76F-30258705347D}" srcId="{DDFEB8B2-EFC2-4D8E-8034-46670B3D343E}" destId="{973380C0-0AD8-4DF1-82EB-19E46C833318}" srcOrd="4" destOrd="0" parTransId="{39B892B8-A36A-4B88-B23B-D5A9FBBB03F8}" sibTransId="{0A6C2B09-70DD-4DAD-AFB4-9EAA1D2AAD40}"/>
    <dgm:cxn modelId="{C90D36E0-4846-4B43-AFED-D181A0A50B1A}" srcId="{DDFEB8B2-EFC2-4D8E-8034-46670B3D343E}" destId="{C4A9175F-DA52-4639-8C5C-5694927D5EF9}" srcOrd="0" destOrd="0" parTransId="{FB01A4B6-53FD-4F82-803E-2B49F26DDF96}" sibTransId="{A049DF51-7C8E-4E6A-9FD2-3FAD07921FBA}"/>
    <dgm:cxn modelId="{3F73F1EC-88B2-B74A-84ED-920956EEA836}" type="presOf" srcId="{B24B2427-125A-44F5-B940-1FD617E6A9A4}" destId="{896FF50B-8023-8140-9A17-C49A71280276}" srcOrd="0" destOrd="0" presId="urn:microsoft.com/office/officeart/2008/layout/LinedList"/>
    <dgm:cxn modelId="{0DB5E8FC-B371-0E4C-84DF-5ECC472AE7E8}" type="presOf" srcId="{973380C0-0AD8-4DF1-82EB-19E46C833318}" destId="{3763F5AA-A53B-6B48-BBBA-9AE6520D0C32}" srcOrd="0" destOrd="0" presId="urn:microsoft.com/office/officeart/2008/layout/LinedList"/>
    <dgm:cxn modelId="{F21B77B9-9A95-6C4B-86D2-00F931BA500C}" type="presParOf" srcId="{2F9FBF2C-DF2A-3B47-B09A-606D42979725}" destId="{AD6E06E1-3EB8-AC4E-95FD-D10EABC1A69A}" srcOrd="0" destOrd="0" presId="urn:microsoft.com/office/officeart/2008/layout/LinedList"/>
    <dgm:cxn modelId="{0B6BBBAA-45A5-0648-A035-BC8CB4EE69AF}" type="presParOf" srcId="{2F9FBF2C-DF2A-3B47-B09A-606D42979725}" destId="{A917C4D8-1A1D-AB41-B9A6-5CA7127E9F4B}" srcOrd="1" destOrd="0" presId="urn:microsoft.com/office/officeart/2008/layout/LinedList"/>
    <dgm:cxn modelId="{58D70255-B5B9-904C-987A-E5176A6D8F1C}" type="presParOf" srcId="{A917C4D8-1A1D-AB41-B9A6-5CA7127E9F4B}" destId="{FEC1823B-157D-DB4A-AFE3-D8E9FEB9CB97}" srcOrd="0" destOrd="0" presId="urn:microsoft.com/office/officeart/2008/layout/LinedList"/>
    <dgm:cxn modelId="{1F643F2E-334C-3B47-8B84-D9A881C608DC}" type="presParOf" srcId="{A917C4D8-1A1D-AB41-B9A6-5CA7127E9F4B}" destId="{824955C0-3579-AF41-ABF6-DD1B0D7A4727}" srcOrd="1" destOrd="0" presId="urn:microsoft.com/office/officeart/2008/layout/LinedList"/>
    <dgm:cxn modelId="{618E08E9-AC24-0949-BA11-AA8C8B2D7FF2}" type="presParOf" srcId="{2F9FBF2C-DF2A-3B47-B09A-606D42979725}" destId="{675DF4B5-AFB6-7046-944D-B70F0CB63C4B}" srcOrd="2" destOrd="0" presId="urn:microsoft.com/office/officeart/2008/layout/LinedList"/>
    <dgm:cxn modelId="{DBDF1DA4-5044-674A-A40F-D2399D7D6EE3}" type="presParOf" srcId="{2F9FBF2C-DF2A-3B47-B09A-606D42979725}" destId="{AE818AF7-BEA4-944A-B319-4F3013E0BE3B}" srcOrd="3" destOrd="0" presId="urn:microsoft.com/office/officeart/2008/layout/LinedList"/>
    <dgm:cxn modelId="{4DE690EA-4D0C-BF4E-ADC0-D69117B586CF}" type="presParOf" srcId="{AE818AF7-BEA4-944A-B319-4F3013E0BE3B}" destId="{4701ACBB-D25E-F548-B2C0-6754D73B0488}" srcOrd="0" destOrd="0" presId="urn:microsoft.com/office/officeart/2008/layout/LinedList"/>
    <dgm:cxn modelId="{F2AAAB51-7225-2440-941A-586826AD9EB0}" type="presParOf" srcId="{AE818AF7-BEA4-944A-B319-4F3013E0BE3B}" destId="{D0178A9B-A34D-0D44-8E31-159C7158E01E}" srcOrd="1" destOrd="0" presId="urn:microsoft.com/office/officeart/2008/layout/LinedList"/>
    <dgm:cxn modelId="{FC54D87E-E19F-B04E-912A-59D4EC701A7B}" type="presParOf" srcId="{2F9FBF2C-DF2A-3B47-B09A-606D42979725}" destId="{AEEE90B1-3539-3349-A9DF-75164B490484}" srcOrd="4" destOrd="0" presId="urn:microsoft.com/office/officeart/2008/layout/LinedList"/>
    <dgm:cxn modelId="{2C04A650-8EAB-C949-BD40-BF45DB5DEC38}" type="presParOf" srcId="{2F9FBF2C-DF2A-3B47-B09A-606D42979725}" destId="{C7C2D5F8-F10D-5447-9DBE-D0925753E34D}" srcOrd="5" destOrd="0" presId="urn:microsoft.com/office/officeart/2008/layout/LinedList"/>
    <dgm:cxn modelId="{56805CCA-2E88-274B-81F6-FCF1949BA854}" type="presParOf" srcId="{C7C2D5F8-F10D-5447-9DBE-D0925753E34D}" destId="{896FF50B-8023-8140-9A17-C49A71280276}" srcOrd="0" destOrd="0" presId="urn:microsoft.com/office/officeart/2008/layout/LinedList"/>
    <dgm:cxn modelId="{710D2C11-1E39-9E42-B247-3B88E7DBCBE3}" type="presParOf" srcId="{C7C2D5F8-F10D-5447-9DBE-D0925753E34D}" destId="{7DAF0802-09A4-584D-888C-31970429DB77}" srcOrd="1" destOrd="0" presId="urn:microsoft.com/office/officeart/2008/layout/LinedList"/>
    <dgm:cxn modelId="{E713DDC5-640D-5E4F-BD31-200FC216A781}" type="presParOf" srcId="{2F9FBF2C-DF2A-3B47-B09A-606D42979725}" destId="{4886CB24-8C59-9742-B466-2229FA3007A5}" srcOrd="6" destOrd="0" presId="urn:microsoft.com/office/officeart/2008/layout/LinedList"/>
    <dgm:cxn modelId="{7FC486A6-07D1-8D40-9C84-FF511BDEA879}" type="presParOf" srcId="{2F9FBF2C-DF2A-3B47-B09A-606D42979725}" destId="{99E91420-94F4-9D47-8427-F85F7D755EA7}" srcOrd="7" destOrd="0" presId="urn:microsoft.com/office/officeart/2008/layout/LinedList"/>
    <dgm:cxn modelId="{9B65860C-9720-4B4A-BC8B-C5550A8BEBC5}" type="presParOf" srcId="{99E91420-94F4-9D47-8427-F85F7D755EA7}" destId="{F249EF99-2308-A747-93E2-355D7EEC5473}" srcOrd="0" destOrd="0" presId="urn:microsoft.com/office/officeart/2008/layout/LinedList"/>
    <dgm:cxn modelId="{F07DB2A1-79FA-F64C-9426-CB5AC0184A81}" type="presParOf" srcId="{99E91420-94F4-9D47-8427-F85F7D755EA7}" destId="{45BDAA0C-B129-BB46-8970-17F5A5CCCEF0}" srcOrd="1" destOrd="0" presId="urn:microsoft.com/office/officeart/2008/layout/LinedList"/>
    <dgm:cxn modelId="{B03DE987-C628-584A-91DD-C3549E7605D5}" type="presParOf" srcId="{2F9FBF2C-DF2A-3B47-B09A-606D42979725}" destId="{9F3FDABC-C03B-8941-9C5B-E52F0CC97330}" srcOrd="8" destOrd="0" presId="urn:microsoft.com/office/officeart/2008/layout/LinedList"/>
    <dgm:cxn modelId="{56B5BB97-5DDE-9D4C-94E9-67BD5EB698ED}" type="presParOf" srcId="{2F9FBF2C-DF2A-3B47-B09A-606D42979725}" destId="{7E155CEF-177F-4E48-8FA4-D34AE88C11C0}" srcOrd="9" destOrd="0" presId="urn:microsoft.com/office/officeart/2008/layout/LinedList"/>
    <dgm:cxn modelId="{58593D4C-55EF-2047-AF20-93E5E45C412C}" type="presParOf" srcId="{7E155CEF-177F-4E48-8FA4-D34AE88C11C0}" destId="{3763F5AA-A53B-6B48-BBBA-9AE6520D0C32}" srcOrd="0" destOrd="0" presId="urn:microsoft.com/office/officeart/2008/layout/LinedList"/>
    <dgm:cxn modelId="{977C8AAB-D96B-1D41-B3AA-2A51BF8B3E21}" type="presParOf" srcId="{7E155CEF-177F-4E48-8FA4-D34AE88C11C0}" destId="{A37DDADA-4CDE-2840-9B50-463CE48A28C7}" srcOrd="1" destOrd="0" presId="urn:microsoft.com/office/officeart/2008/layout/LinedList"/>
    <dgm:cxn modelId="{18176E4A-970B-9F48-BE50-F352EAD9BFC8}" type="presParOf" srcId="{2F9FBF2C-DF2A-3B47-B09A-606D42979725}" destId="{E91B7595-E8F5-1245-83C3-EDF238CC301E}" srcOrd="10" destOrd="0" presId="urn:microsoft.com/office/officeart/2008/layout/LinedList"/>
    <dgm:cxn modelId="{1F2386F2-755C-8A4D-ADF5-C42B13C683F5}" type="presParOf" srcId="{2F9FBF2C-DF2A-3B47-B09A-606D42979725}" destId="{7D4C0A0D-A403-5643-8584-7FB05F6B7279}" srcOrd="11" destOrd="0" presId="urn:microsoft.com/office/officeart/2008/layout/LinedList"/>
    <dgm:cxn modelId="{E7659E1A-2880-4744-A64C-B8A22DC87E9D}" type="presParOf" srcId="{7D4C0A0D-A403-5643-8584-7FB05F6B7279}" destId="{16145F46-D492-C84A-9499-C97DEF9BB1FA}" srcOrd="0" destOrd="0" presId="urn:microsoft.com/office/officeart/2008/layout/LinedList"/>
    <dgm:cxn modelId="{2F66FBDC-560E-EB45-83FA-CB29BBBD0C0C}" type="presParOf" srcId="{7D4C0A0D-A403-5643-8584-7FB05F6B7279}" destId="{5667060F-337C-5342-BF13-316B1BCEED2A}" srcOrd="1" destOrd="0" presId="urn:microsoft.com/office/officeart/2008/layout/LinedList"/>
    <dgm:cxn modelId="{F661FC9A-7039-5B4A-9151-1D3A35668BAC}" type="presParOf" srcId="{2F9FBF2C-DF2A-3B47-B09A-606D42979725}" destId="{30CFDA9C-EC29-0648-8145-30712F57AF51}" srcOrd="12" destOrd="0" presId="urn:microsoft.com/office/officeart/2008/layout/LinedList"/>
    <dgm:cxn modelId="{84287A0D-7DA2-5942-B3E1-6D5D344B113D}" type="presParOf" srcId="{2F9FBF2C-DF2A-3B47-B09A-606D42979725}" destId="{4D3842CF-5F32-E349-8388-9A5502CD4EE5}" srcOrd="13" destOrd="0" presId="urn:microsoft.com/office/officeart/2008/layout/LinedList"/>
    <dgm:cxn modelId="{12CC6CBE-DC1A-7147-9ED6-892747F5C4C5}" type="presParOf" srcId="{4D3842CF-5F32-E349-8388-9A5502CD4EE5}" destId="{B96CBED7-EC71-B442-AA48-1A4FF09F2642}" srcOrd="0" destOrd="0" presId="urn:microsoft.com/office/officeart/2008/layout/LinedList"/>
    <dgm:cxn modelId="{3A21B341-48D9-114C-B73A-7A04860DB5ED}" type="presParOf" srcId="{4D3842CF-5F32-E349-8388-9A5502CD4EE5}" destId="{705D59AC-9468-1841-BA68-8BCE23F0A7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46AD4-E3C9-41AB-A511-EF4F3A43F28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056554-4C17-414D-AEF3-CECAC95E92BD}">
      <dgm:prSet/>
      <dgm:spPr/>
      <dgm:t>
        <a:bodyPr/>
        <a:lstStyle/>
        <a:p>
          <a:r>
            <a:rPr lang="en-US" b="0" i="0" dirty="0"/>
            <a:t>Treatment of both febrile and afebrile UTIs in children is similar to adults.</a:t>
          </a:r>
          <a:endParaRPr lang="en-US" dirty="0"/>
        </a:p>
      </dgm:t>
    </dgm:pt>
    <dgm:pt modelId="{3206AAE5-C39A-4C2C-9B3C-12A42020D0C0}" type="parTrans" cxnId="{4C254ED5-8187-498B-A836-6CAE38AD1FD2}">
      <dgm:prSet/>
      <dgm:spPr/>
      <dgm:t>
        <a:bodyPr/>
        <a:lstStyle/>
        <a:p>
          <a:endParaRPr lang="en-US"/>
        </a:p>
      </dgm:t>
    </dgm:pt>
    <dgm:pt modelId="{44EBC8FD-BB2B-4C16-8C4A-D86A895045A3}" type="sibTrans" cxnId="{4C254ED5-8187-498B-A836-6CAE38AD1FD2}">
      <dgm:prSet/>
      <dgm:spPr/>
      <dgm:t>
        <a:bodyPr/>
        <a:lstStyle/>
        <a:p>
          <a:endParaRPr lang="en-US"/>
        </a:p>
      </dgm:t>
    </dgm:pt>
    <dgm:pt modelId="{73DE3A1F-83B4-48CC-B1D2-2C1088CB2789}">
      <dgm:prSet/>
      <dgm:spPr/>
      <dgm:t>
        <a:bodyPr/>
        <a:lstStyle/>
        <a:p>
          <a:r>
            <a:rPr lang="en-US" b="0" i="0"/>
            <a:t>Common pathogens are E.coli, Proteus, Klebsiella</a:t>
          </a:r>
          <a:endParaRPr lang="en-US"/>
        </a:p>
      </dgm:t>
    </dgm:pt>
    <dgm:pt modelId="{CD4B1F00-B946-4F77-997C-4E91130E6FCE}" type="parTrans" cxnId="{52627D6E-F444-474F-87AE-02B5FB277842}">
      <dgm:prSet/>
      <dgm:spPr/>
      <dgm:t>
        <a:bodyPr/>
        <a:lstStyle/>
        <a:p>
          <a:endParaRPr lang="en-US"/>
        </a:p>
      </dgm:t>
    </dgm:pt>
    <dgm:pt modelId="{2551ECFD-F55B-437A-BAE9-C7DC7B1FD86F}" type="sibTrans" cxnId="{52627D6E-F444-474F-87AE-02B5FB277842}">
      <dgm:prSet/>
      <dgm:spPr/>
      <dgm:t>
        <a:bodyPr/>
        <a:lstStyle/>
        <a:p>
          <a:endParaRPr lang="en-US"/>
        </a:p>
      </dgm:t>
    </dgm:pt>
    <dgm:pt modelId="{2A8F6441-6BBE-4EFF-9516-98E665A02B7A}">
      <dgm:prSet/>
      <dgm:spPr/>
      <dgm:t>
        <a:bodyPr/>
        <a:lstStyle/>
        <a:p>
          <a:r>
            <a:rPr lang="en-US" b="0" i="0" dirty="0"/>
            <a:t>Uncomplicated cystitis can be treated with with a shorter antibiotic course based on local antibiograms.</a:t>
          </a:r>
          <a:endParaRPr lang="en-US" dirty="0"/>
        </a:p>
      </dgm:t>
    </dgm:pt>
    <dgm:pt modelId="{DDEBC532-9DBC-415F-95CB-B5980017F0B6}" type="parTrans" cxnId="{BD440519-39D5-4766-828B-8327E9BF2D1E}">
      <dgm:prSet/>
      <dgm:spPr/>
      <dgm:t>
        <a:bodyPr/>
        <a:lstStyle/>
        <a:p>
          <a:endParaRPr lang="en-US"/>
        </a:p>
      </dgm:t>
    </dgm:pt>
    <dgm:pt modelId="{7045DC95-75AF-4FCA-9E17-69AABAD5E640}" type="sibTrans" cxnId="{BD440519-39D5-4766-828B-8327E9BF2D1E}">
      <dgm:prSet/>
      <dgm:spPr/>
      <dgm:t>
        <a:bodyPr/>
        <a:lstStyle/>
        <a:p>
          <a:endParaRPr lang="en-US"/>
        </a:p>
      </dgm:t>
    </dgm:pt>
    <dgm:pt modelId="{00652560-05DE-42CE-A2CC-8F41B9E5A478}">
      <dgm:prSet/>
      <dgm:spPr/>
      <dgm:t>
        <a:bodyPr/>
        <a:lstStyle/>
        <a:p>
          <a:r>
            <a:rPr lang="en-US" b="0" i="0" dirty="0"/>
            <a:t>Pyelonephritis requires a  longer course of antibiotics oral or IV based on clinical status.</a:t>
          </a:r>
          <a:endParaRPr lang="en-US" dirty="0"/>
        </a:p>
      </dgm:t>
    </dgm:pt>
    <dgm:pt modelId="{8EC59471-2D79-4ABD-BB69-C0C06F7495A1}" type="parTrans" cxnId="{01D11965-A902-4EAE-A4FA-4FA8186F6F82}">
      <dgm:prSet/>
      <dgm:spPr/>
      <dgm:t>
        <a:bodyPr/>
        <a:lstStyle/>
        <a:p>
          <a:endParaRPr lang="en-US"/>
        </a:p>
      </dgm:t>
    </dgm:pt>
    <dgm:pt modelId="{5E1865D8-F33A-4236-A0E9-B2E1D99986AE}" type="sibTrans" cxnId="{01D11965-A902-4EAE-A4FA-4FA8186F6F82}">
      <dgm:prSet/>
      <dgm:spPr/>
      <dgm:t>
        <a:bodyPr/>
        <a:lstStyle/>
        <a:p>
          <a:endParaRPr lang="en-US"/>
        </a:p>
      </dgm:t>
    </dgm:pt>
    <dgm:pt modelId="{28E46C1D-694F-4D44-BB5C-042FD1D259A6}">
      <dgm:prSet/>
      <dgm:spPr/>
      <dgm:t>
        <a:bodyPr/>
        <a:lstStyle/>
        <a:p>
          <a:r>
            <a:rPr lang="en-US" b="0" i="0"/>
            <a:t>Ciprofloxacin should be used with caution in children due to concerns for abnormal cartilage development.</a:t>
          </a:r>
          <a:endParaRPr lang="en-US"/>
        </a:p>
      </dgm:t>
    </dgm:pt>
    <dgm:pt modelId="{A139EE54-83F9-4F09-854F-3AE0BACA283E}" type="parTrans" cxnId="{676E398D-4797-48F4-B59E-E5A3CD32AC50}">
      <dgm:prSet/>
      <dgm:spPr/>
      <dgm:t>
        <a:bodyPr/>
        <a:lstStyle/>
        <a:p>
          <a:endParaRPr lang="en-US"/>
        </a:p>
      </dgm:t>
    </dgm:pt>
    <dgm:pt modelId="{1D932EB6-DD52-4823-9D92-EA3A0D4F8C14}" type="sibTrans" cxnId="{676E398D-4797-48F4-B59E-E5A3CD32AC50}">
      <dgm:prSet/>
      <dgm:spPr/>
      <dgm:t>
        <a:bodyPr/>
        <a:lstStyle/>
        <a:p>
          <a:endParaRPr lang="en-US"/>
        </a:p>
      </dgm:t>
    </dgm:pt>
    <dgm:pt modelId="{EF3E0226-F0F7-4BFD-85AD-90DDFB9D6552}">
      <dgm:prSet/>
      <dgm:spPr/>
      <dgm:t>
        <a:bodyPr/>
        <a:lstStyle/>
        <a:p>
          <a:r>
            <a:rPr lang="en-US" b="0" i="0"/>
            <a:t>Tetracyclines should be avoided in children less than 8 years of age due to teeth discoloration.</a:t>
          </a:r>
          <a:endParaRPr lang="en-US"/>
        </a:p>
      </dgm:t>
    </dgm:pt>
    <dgm:pt modelId="{C708E0F0-0501-4FFB-B564-1603CD42ACA7}" type="parTrans" cxnId="{ACCCC2CB-8DD4-4600-B17B-FB0B576F3AAE}">
      <dgm:prSet/>
      <dgm:spPr/>
      <dgm:t>
        <a:bodyPr/>
        <a:lstStyle/>
        <a:p>
          <a:endParaRPr lang="en-US"/>
        </a:p>
      </dgm:t>
    </dgm:pt>
    <dgm:pt modelId="{E3B102B1-6F92-49F9-83CE-F6C9CEA518AF}" type="sibTrans" cxnId="{ACCCC2CB-8DD4-4600-B17B-FB0B576F3AAE}">
      <dgm:prSet/>
      <dgm:spPr/>
      <dgm:t>
        <a:bodyPr/>
        <a:lstStyle/>
        <a:p>
          <a:endParaRPr lang="en-US"/>
        </a:p>
      </dgm:t>
    </dgm:pt>
    <dgm:pt modelId="{1A0231C3-1834-864B-B168-0507922B0396}" type="pres">
      <dgm:prSet presAssocID="{A8846AD4-E3C9-41AB-A511-EF4F3A43F282}" presName="vert0" presStyleCnt="0">
        <dgm:presLayoutVars>
          <dgm:dir/>
          <dgm:animOne val="branch"/>
          <dgm:animLvl val="lvl"/>
        </dgm:presLayoutVars>
      </dgm:prSet>
      <dgm:spPr/>
    </dgm:pt>
    <dgm:pt modelId="{B4A4A59A-2BE4-0E40-BE91-8DD40A7908A6}" type="pres">
      <dgm:prSet presAssocID="{F9056554-4C17-414D-AEF3-CECAC95E92BD}" presName="thickLine" presStyleLbl="alignNode1" presStyleIdx="0" presStyleCnt="6"/>
      <dgm:spPr/>
    </dgm:pt>
    <dgm:pt modelId="{0D143A22-E457-184D-8109-0BE13743FE9B}" type="pres">
      <dgm:prSet presAssocID="{F9056554-4C17-414D-AEF3-CECAC95E92BD}" presName="horz1" presStyleCnt="0"/>
      <dgm:spPr/>
    </dgm:pt>
    <dgm:pt modelId="{939FE2A4-92FC-3A46-97F0-E38B9CA2C2B7}" type="pres">
      <dgm:prSet presAssocID="{F9056554-4C17-414D-AEF3-CECAC95E92BD}" presName="tx1" presStyleLbl="revTx" presStyleIdx="0" presStyleCnt="6"/>
      <dgm:spPr/>
    </dgm:pt>
    <dgm:pt modelId="{4EB9D3A0-901C-434D-B2DA-CF3C190C3FB7}" type="pres">
      <dgm:prSet presAssocID="{F9056554-4C17-414D-AEF3-CECAC95E92BD}" presName="vert1" presStyleCnt="0"/>
      <dgm:spPr/>
    </dgm:pt>
    <dgm:pt modelId="{07218625-27A1-AA4B-A6AB-73EBF4003D21}" type="pres">
      <dgm:prSet presAssocID="{73DE3A1F-83B4-48CC-B1D2-2C1088CB2789}" presName="thickLine" presStyleLbl="alignNode1" presStyleIdx="1" presStyleCnt="6"/>
      <dgm:spPr/>
    </dgm:pt>
    <dgm:pt modelId="{AE4A89B0-BEC9-A141-B347-C6A42B589395}" type="pres">
      <dgm:prSet presAssocID="{73DE3A1F-83B4-48CC-B1D2-2C1088CB2789}" presName="horz1" presStyleCnt="0"/>
      <dgm:spPr/>
    </dgm:pt>
    <dgm:pt modelId="{7B28B352-D432-8C45-895E-84247CEE9651}" type="pres">
      <dgm:prSet presAssocID="{73DE3A1F-83B4-48CC-B1D2-2C1088CB2789}" presName="tx1" presStyleLbl="revTx" presStyleIdx="1" presStyleCnt="6"/>
      <dgm:spPr/>
    </dgm:pt>
    <dgm:pt modelId="{F5AA6349-4E91-A54E-BE1B-BD96211D3F3C}" type="pres">
      <dgm:prSet presAssocID="{73DE3A1F-83B4-48CC-B1D2-2C1088CB2789}" presName="vert1" presStyleCnt="0"/>
      <dgm:spPr/>
    </dgm:pt>
    <dgm:pt modelId="{35A98B43-9166-EB43-BFFB-61717D948C17}" type="pres">
      <dgm:prSet presAssocID="{2A8F6441-6BBE-4EFF-9516-98E665A02B7A}" presName="thickLine" presStyleLbl="alignNode1" presStyleIdx="2" presStyleCnt="6"/>
      <dgm:spPr/>
    </dgm:pt>
    <dgm:pt modelId="{358FBEB4-9340-9449-8168-B96B38D9885A}" type="pres">
      <dgm:prSet presAssocID="{2A8F6441-6BBE-4EFF-9516-98E665A02B7A}" presName="horz1" presStyleCnt="0"/>
      <dgm:spPr/>
    </dgm:pt>
    <dgm:pt modelId="{6E4CA5EC-6168-8645-90E1-AD376551857E}" type="pres">
      <dgm:prSet presAssocID="{2A8F6441-6BBE-4EFF-9516-98E665A02B7A}" presName="tx1" presStyleLbl="revTx" presStyleIdx="2" presStyleCnt="6"/>
      <dgm:spPr/>
    </dgm:pt>
    <dgm:pt modelId="{4F524BA2-BEB6-3744-88DF-A8309B005E7F}" type="pres">
      <dgm:prSet presAssocID="{2A8F6441-6BBE-4EFF-9516-98E665A02B7A}" presName="vert1" presStyleCnt="0"/>
      <dgm:spPr/>
    </dgm:pt>
    <dgm:pt modelId="{7EB6B6D5-2889-A44D-A256-A33909922000}" type="pres">
      <dgm:prSet presAssocID="{00652560-05DE-42CE-A2CC-8F41B9E5A478}" presName="thickLine" presStyleLbl="alignNode1" presStyleIdx="3" presStyleCnt="6"/>
      <dgm:spPr/>
    </dgm:pt>
    <dgm:pt modelId="{A0C46515-490E-0B4F-B032-F1BAE11CABCA}" type="pres">
      <dgm:prSet presAssocID="{00652560-05DE-42CE-A2CC-8F41B9E5A478}" presName="horz1" presStyleCnt="0"/>
      <dgm:spPr/>
    </dgm:pt>
    <dgm:pt modelId="{BBCC1C37-6B94-F741-8659-6CD8790AC8FF}" type="pres">
      <dgm:prSet presAssocID="{00652560-05DE-42CE-A2CC-8F41B9E5A478}" presName="tx1" presStyleLbl="revTx" presStyleIdx="3" presStyleCnt="6"/>
      <dgm:spPr/>
    </dgm:pt>
    <dgm:pt modelId="{A1633FA6-A879-3C46-9327-E6ACE3B6CE1C}" type="pres">
      <dgm:prSet presAssocID="{00652560-05DE-42CE-A2CC-8F41B9E5A478}" presName="vert1" presStyleCnt="0"/>
      <dgm:spPr/>
    </dgm:pt>
    <dgm:pt modelId="{4523B54E-5509-1343-8450-7FB37ABBA01A}" type="pres">
      <dgm:prSet presAssocID="{28E46C1D-694F-4D44-BB5C-042FD1D259A6}" presName="thickLine" presStyleLbl="alignNode1" presStyleIdx="4" presStyleCnt="6"/>
      <dgm:spPr/>
    </dgm:pt>
    <dgm:pt modelId="{098610F0-18D6-7B4F-870D-C33C4EF0B5CA}" type="pres">
      <dgm:prSet presAssocID="{28E46C1D-694F-4D44-BB5C-042FD1D259A6}" presName="horz1" presStyleCnt="0"/>
      <dgm:spPr/>
    </dgm:pt>
    <dgm:pt modelId="{CED363ED-9981-6B4C-9495-437FD05E9954}" type="pres">
      <dgm:prSet presAssocID="{28E46C1D-694F-4D44-BB5C-042FD1D259A6}" presName="tx1" presStyleLbl="revTx" presStyleIdx="4" presStyleCnt="6"/>
      <dgm:spPr/>
    </dgm:pt>
    <dgm:pt modelId="{62C6BB94-9092-E642-924C-A32A7EE75419}" type="pres">
      <dgm:prSet presAssocID="{28E46C1D-694F-4D44-BB5C-042FD1D259A6}" presName="vert1" presStyleCnt="0"/>
      <dgm:spPr/>
    </dgm:pt>
    <dgm:pt modelId="{242218BC-F255-794A-99E5-1F0144620F85}" type="pres">
      <dgm:prSet presAssocID="{EF3E0226-F0F7-4BFD-85AD-90DDFB9D6552}" presName="thickLine" presStyleLbl="alignNode1" presStyleIdx="5" presStyleCnt="6"/>
      <dgm:spPr/>
    </dgm:pt>
    <dgm:pt modelId="{9DF6D48E-0683-4240-BF45-118C710B3FEB}" type="pres">
      <dgm:prSet presAssocID="{EF3E0226-F0F7-4BFD-85AD-90DDFB9D6552}" presName="horz1" presStyleCnt="0"/>
      <dgm:spPr/>
    </dgm:pt>
    <dgm:pt modelId="{46BABA60-528A-FB4C-BD1A-CB72DCCB7530}" type="pres">
      <dgm:prSet presAssocID="{EF3E0226-F0F7-4BFD-85AD-90DDFB9D6552}" presName="tx1" presStyleLbl="revTx" presStyleIdx="5" presStyleCnt="6"/>
      <dgm:spPr/>
    </dgm:pt>
    <dgm:pt modelId="{E6AF0676-20B2-864B-BFAB-E15BC26BBCCC}" type="pres">
      <dgm:prSet presAssocID="{EF3E0226-F0F7-4BFD-85AD-90DDFB9D6552}" presName="vert1" presStyleCnt="0"/>
      <dgm:spPr/>
    </dgm:pt>
  </dgm:ptLst>
  <dgm:cxnLst>
    <dgm:cxn modelId="{BD440519-39D5-4766-828B-8327E9BF2D1E}" srcId="{A8846AD4-E3C9-41AB-A511-EF4F3A43F282}" destId="{2A8F6441-6BBE-4EFF-9516-98E665A02B7A}" srcOrd="2" destOrd="0" parTransId="{DDEBC532-9DBC-415F-95CB-B5980017F0B6}" sibTransId="{7045DC95-75AF-4FCA-9E17-69AABAD5E640}"/>
    <dgm:cxn modelId="{21679636-2820-7241-BD23-503BEE0F485C}" type="presOf" srcId="{2A8F6441-6BBE-4EFF-9516-98E665A02B7A}" destId="{6E4CA5EC-6168-8645-90E1-AD376551857E}" srcOrd="0" destOrd="0" presId="urn:microsoft.com/office/officeart/2008/layout/LinedList"/>
    <dgm:cxn modelId="{6ED89838-599B-DE4A-9C70-73640C32798A}" type="presOf" srcId="{73DE3A1F-83B4-48CC-B1D2-2C1088CB2789}" destId="{7B28B352-D432-8C45-895E-84247CEE9651}" srcOrd="0" destOrd="0" presId="urn:microsoft.com/office/officeart/2008/layout/LinedList"/>
    <dgm:cxn modelId="{AA5F033A-80E8-E143-A45E-2F597B73429E}" type="presOf" srcId="{F9056554-4C17-414D-AEF3-CECAC95E92BD}" destId="{939FE2A4-92FC-3A46-97F0-E38B9CA2C2B7}" srcOrd="0" destOrd="0" presId="urn:microsoft.com/office/officeart/2008/layout/LinedList"/>
    <dgm:cxn modelId="{8DAF325D-6D58-6047-BA30-DEAEE3CD009C}" type="presOf" srcId="{EF3E0226-F0F7-4BFD-85AD-90DDFB9D6552}" destId="{46BABA60-528A-FB4C-BD1A-CB72DCCB7530}" srcOrd="0" destOrd="0" presId="urn:microsoft.com/office/officeart/2008/layout/LinedList"/>
    <dgm:cxn modelId="{E205ED63-0148-E74D-A277-B953014FE5F6}" type="presOf" srcId="{A8846AD4-E3C9-41AB-A511-EF4F3A43F282}" destId="{1A0231C3-1834-864B-B168-0507922B0396}" srcOrd="0" destOrd="0" presId="urn:microsoft.com/office/officeart/2008/layout/LinedList"/>
    <dgm:cxn modelId="{01D11965-A902-4EAE-A4FA-4FA8186F6F82}" srcId="{A8846AD4-E3C9-41AB-A511-EF4F3A43F282}" destId="{00652560-05DE-42CE-A2CC-8F41B9E5A478}" srcOrd="3" destOrd="0" parTransId="{8EC59471-2D79-4ABD-BB69-C0C06F7495A1}" sibTransId="{5E1865D8-F33A-4236-A0E9-B2E1D99986AE}"/>
    <dgm:cxn modelId="{52627D6E-F444-474F-87AE-02B5FB277842}" srcId="{A8846AD4-E3C9-41AB-A511-EF4F3A43F282}" destId="{73DE3A1F-83B4-48CC-B1D2-2C1088CB2789}" srcOrd="1" destOrd="0" parTransId="{CD4B1F00-B946-4F77-997C-4E91130E6FCE}" sibTransId="{2551ECFD-F55B-437A-BAE9-C7DC7B1FD86F}"/>
    <dgm:cxn modelId="{676E398D-4797-48F4-B59E-E5A3CD32AC50}" srcId="{A8846AD4-E3C9-41AB-A511-EF4F3A43F282}" destId="{28E46C1D-694F-4D44-BB5C-042FD1D259A6}" srcOrd="4" destOrd="0" parTransId="{A139EE54-83F9-4F09-854F-3AE0BACA283E}" sibTransId="{1D932EB6-DD52-4823-9D92-EA3A0D4F8C14}"/>
    <dgm:cxn modelId="{ACCCC2CB-8DD4-4600-B17B-FB0B576F3AAE}" srcId="{A8846AD4-E3C9-41AB-A511-EF4F3A43F282}" destId="{EF3E0226-F0F7-4BFD-85AD-90DDFB9D6552}" srcOrd="5" destOrd="0" parTransId="{C708E0F0-0501-4FFB-B564-1603CD42ACA7}" sibTransId="{E3B102B1-6F92-49F9-83CE-F6C9CEA518AF}"/>
    <dgm:cxn modelId="{05597CD2-28E1-4848-8A2F-DF5E1DB32102}" type="presOf" srcId="{00652560-05DE-42CE-A2CC-8F41B9E5A478}" destId="{BBCC1C37-6B94-F741-8659-6CD8790AC8FF}" srcOrd="0" destOrd="0" presId="urn:microsoft.com/office/officeart/2008/layout/LinedList"/>
    <dgm:cxn modelId="{4C254ED5-8187-498B-A836-6CAE38AD1FD2}" srcId="{A8846AD4-E3C9-41AB-A511-EF4F3A43F282}" destId="{F9056554-4C17-414D-AEF3-CECAC95E92BD}" srcOrd="0" destOrd="0" parTransId="{3206AAE5-C39A-4C2C-9B3C-12A42020D0C0}" sibTransId="{44EBC8FD-BB2B-4C16-8C4A-D86A895045A3}"/>
    <dgm:cxn modelId="{046C31F1-2E2D-3B47-8183-74B6D60DA980}" type="presOf" srcId="{28E46C1D-694F-4D44-BB5C-042FD1D259A6}" destId="{CED363ED-9981-6B4C-9495-437FD05E9954}" srcOrd="0" destOrd="0" presId="urn:microsoft.com/office/officeart/2008/layout/LinedList"/>
    <dgm:cxn modelId="{07370C24-CE26-0D43-9436-C16B61204AAE}" type="presParOf" srcId="{1A0231C3-1834-864B-B168-0507922B0396}" destId="{B4A4A59A-2BE4-0E40-BE91-8DD40A7908A6}" srcOrd="0" destOrd="0" presId="urn:microsoft.com/office/officeart/2008/layout/LinedList"/>
    <dgm:cxn modelId="{73541155-3D29-FD44-944A-844C19BE969B}" type="presParOf" srcId="{1A0231C3-1834-864B-B168-0507922B0396}" destId="{0D143A22-E457-184D-8109-0BE13743FE9B}" srcOrd="1" destOrd="0" presId="urn:microsoft.com/office/officeart/2008/layout/LinedList"/>
    <dgm:cxn modelId="{A1F42304-E541-7746-B9EA-C1E9BCC73363}" type="presParOf" srcId="{0D143A22-E457-184D-8109-0BE13743FE9B}" destId="{939FE2A4-92FC-3A46-97F0-E38B9CA2C2B7}" srcOrd="0" destOrd="0" presId="urn:microsoft.com/office/officeart/2008/layout/LinedList"/>
    <dgm:cxn modelId="{01306776-D7C4-EA40-9CFE-ABA1C2D20044}" type="presParOf" srcId="{0D143A22-E457-184D-8109-0BE13743FE9B}" destId="{4EB9D3A0-901C-434D-B2DA-CF3C190C3FB7}" srcOrd="1" destOrd="0" presId="urn:microsoft.com/office/officeart/2008/layout/LinedList"/>
    <dgm:cxn modelId="{CF005148-0AB4-034B-8970-4B486CE05AD6}" type="presParOf" srcId="{1A0231C3-1834-864B-B168-0507922B0396}" destId="{07218625-27A1-AA4B-A6AB-73EBF4003D21}" srcOrd="2" destOrd="0" presId="urn:microsoft.com/office/officeart/2008/layout/LinedList"/>
    <dgm:cxn modelId="{8A6B508D-B529-BA49-A8DD-FD199D8F3C47}" type="presParOf" srcId="{1A0231C3-1834-864B-B168-0507922B0396}" destId="{AE4A89B0-BEC9-A141-B347-C6A42B589395}" srcOrd="3" destOrd="0" presId="urn:microsoft.com/office/officeart/2008/layout/LinedList"/>
    <dgm:cxn modelId="{3F9FDE87-E6F8-1546-A258-77E90EE088E6}" type="presParOf" srcId="{AE4A89B0-BEC9-A141-B347-C6A42B589395}" destId="{7B28B352-D432-8C45-895E-84247CEE9651}" srcOrd="0" destOrd="0" presId="urn:microsoft.com/office/officeart/2008/layout/LinedList"/>
    <dgm:cxn modelId="{94C6724E-FC1A-DE40-87E5-F009D613E6A1}" type="presParOf" srcId="{AE4A89B0-BEC9-A141-B347-C6A42B589395}" destId="{F5AA6349-4E91-A54E-BE1B-BD96211D3F3C}" srcOrd="1" destOrd="0" presId="urn:microsoft.com/office/officeart/2008/layout/LinedList"/>
    <dgm:cxn modelId="{E5D90A5F-63B0-3548-9F7D-045DF0E18559}" type="presParOf" srcId="{1A0231C3-1834-864B-B168-0507922B0396}" destId="{35A98B43-9166-EB43-BFFB-61717D948C17}" srcOrd="4" destOrd="0" presId="urn:microsoft.com/office/officeart/2008/layout/LinedList"/>
    <dgm:cxn modelId="{26889EB2-E8C1-AF4F-9988-CA4C0B574CB0}" type="presParOf" srcId="{1A0231C3-1834-864B-B168-0507922B0396}" destId="{358FBEB4-9340-9449-8168-B96B38D9885A}" srcOrd="5" destOrd="0" presId="urn:microsoft.com/office/officeart/2008/layout/LinedList"/>
    <dgm:cxn modelId="{520CC238-2DEC-504E-AECA-47296DEA8327}" type="presParOf" srcId="{358FBEB4-9340-9449-8168-B96B38D9885A}" destId="{6E4CA5EC-6168-8645-90E1-AD376551857E}" srcOrd="0" destOrd="0" presId="urn:microsoft.com/office/officeart/2008/layout/LinedList"/>
    <dgm:cxn modelId="{C436D672-5F1C-5641-AB3A-9ABA151168A6}" type="presParOf" srcId="{358FBEB4-9340-9449-8168-B96B38D9885A}" destId="{4F524BA2-BEB6-3744-88DF-A8309B005E7F}" srcOrd="1" destOrd="0" presId="urn:microsoft.com/office/officeart/2008/layout/LinedList"/>
    <dgm:cxn modelId="{963525DF-628A-DD43-88C6-50E7EE1C639B}" type="presParOf" srcId="{1A0231C3-1834-864B-B168-0507922B0396}" destId="{7EB6B6D5-2889-A44D-A256-A33909922000}" srcOrd="6" destOrd="0" presId="urn:microsoft.com/office/officeart/2008/layout/LinedList"/>
    <dgm:cxn modelId="{6A49D582-DBC7-9D40-B95A-30EDF8D8E495}" type="presParOf" srcId="{1A0231C3-1834-864B-B168-0507922B0396}" destId="{A0C46515-490E-0B4F-B032-F1BAE11CABCA}" srcOrd="7" destOrd="0" presId="urn:microsoft.com/office/officeart/2008/layout/LinedList"/>
    <dgm:cxn modelId="{F4C67893-CA85-DC45-8526-2D0D4CFEDB92}" type="presParOf" srcId="{A0C46515-490E-0B4F-B032-F1BAE11CABCA}" destId="{BBCC1C37-6B94-F741-8659-6CD8790AC8FF}" srcOrd="0" destOrd="0" presId="urn:microsoft.com/office/officeart/2008/layout/LinedList"/>
    <dgm:cxn modelId="{17179D18-D44C-FE42-AE7D-BE850718E8B8}" type="presParOf" srcId="{A0C46515-490E-0B4F-B032-F1BAE11CABCA}" destId="{A1633FA6-A879-3C46-9327-E6ACE3B6CE1C}" srcOrd="1" destOrd="0" presId="urn:microsoft.com/office/officeart/2008/layout/LinedList"/>
    <dgm:cxn modelId="{35DCA9B0-D06F-A34B-AF25-692CF89D57F5}" type="presParOf" srcId="{1A0231C3-1834-864B-B168-0507922B0396}" destId="{4523B54E-5509-1343-8450-7FB37ABBA01A}" srcOrd="8" destOrd="0" presId="urn:microsoft.com/office/officeart/2008/layout/LinedList"/>
    <dgm:cxn modelId="{90753997-FD4F-CD4E-B593-6DFD7B2D046E}" type="presParOf" srcId="{1A0231C3-1834-864B-B168-0507922B0396}" destId="{098610F0-18D6-7B4F-870D-C33C4EF0B5CA}" srcOrd="9" destOrd="0" presId="urn:microsoft.com/office/officeart/2008/layout/LinedList"/>
    <dgm:cxn modelId="{87D016AD-4619-C24A-BE9D-5FB1E01F8C63}" type="presParOf" srcId="{098610F0-18D6-7B4F-870D-C33C4EF0B5CA}" destId="{CED363ED-9981-6B4C-9495-437FD05E9954}" srcOrd="0" destOrd="0" presId="urn:microsoft.com/office/officeart/2008/layout/LinedList"/>
    <dgm:cxn modelId="{86362A94-3274-3D41-9FC5-ABCF29EF1E9A}" type="presParOf" srcId="{098610F0-18D6-7B4F-870D-C33C4EF0B5CA}" destId="{62C6BB94-9092-E642-924C-A32A7EE75419}" srcOrd="1" destOrd="0" presId="urn:microsoft.com/office/officeart/2008/layout/LinedList"/>
    <dgm:cxn modelId="{AFF01761-63D5-1C42-9389-02487591755D}" type="presParOf" srcId="{1A0231C3-1834-864B-B168-0507922B0396}" destId="{242218BC-F255-794A-99E5-1F0144620F85}" srcOrd="10" destOrd="0" presId="urn:microsoft.com/office/officeart/2008/layout/LinedList"/>
    <dgm:cxn modelId="{2D95BCFF-B9E5-D24A-9981-06DC81D59004}" type="presParOf" srcId="{1A0231C3-1834-864B-B168-0507922B0396}" destId="{9DF6D48E-0683-4240-BF45-118C710B3FEB}" srcOrd="11" destOrd="0" presId="urn:microsoft.com/office/officeart/2008/layout/LinedList"/>
    <dgm:cxn modelId="{135EDCA0-4B10-EB4D-B242-C59901FA96ED}" type="presParOf" srcId="{9DF6D48E-0683-4240-BF45-118C710B3FEB}" destId="{46BABA60-528A-FB4C-BD1A-CB72DCCB7530}" srcOrd="0" destOrd="0" presId="urn:microsoft.com/office/officeart/2008/layout/LinedList"/>
    <dgm:cxn modelId="{D16C9B07-0AE2-D04E-BCD0-47A2EDB64C82}" type="presParOf" srcId="{9DF6D48E-0683-4240-BF45-118C710B3FEB}" destId="{E6AF0676-20B2-864B-BFAB-E15BC26BBC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1205DD3-FB77-42C2-8BFF-1D602048733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8BD983-0EF8-4335-AF37-F62F56C1E24D}">
      <dgm:prSet/>
      <dgm:spPr/>
      <dgm:t>
        <a:bodyPr/>
        <a:lstStyle/>
        <a:p>
          <a:r>
            <a:rPr lang="en-US"/>
            <a:t>Monosaccharide related to glucose</a:t>
          </a:r>
        </a:p>
      </dgm:t>
    </dgm:pt>
    <dgm:pt modelId="{C2D5EE93-3D4A-4778-AE9D-0DD9BA6ED538}" type="parTrans" cxnId="{795F3D69-FAD9-43A1-96FE-B42C931F36F6}">
      <dgm:prSet/>
      <dgm:spPr/>
      <dgm:t>
        <a:bodyPr/>
        <a:lstStyle/>
        <a:p>
          <a:endParaRPr lang="en-US"/>
        </a:p>
      </dgm:t>
    </dgm:pt>
    <dgm:pt modelId="{3533F119-2609-4C00-8F5C-222883D9B934}" type="sibTrans" cxnId="{795F3D69-FAD9-43A1-96FE-B42C931F36F6}">
      <dgm:prSet/>
      <dgm:spPr/>
      <dgm:t>
        <a:bodyPr/>
        <a:lstStyle/>
        <a:p>
          <a:endParaRPr lang="en-US"/>
        </a:p>
      </dgm:t>
    </dgm:pt>
    <dgm:pt modelId="{CC20F347-3584-42E2-BF09-B96FFFA30A3D}">
      <dgm:prSet/>
      <dgm:spPr/>
      <dgm:t>
        <a:bodyPr/>
        <a:lstStyle/>
        <a:p>
          <a:r>
            <a:rPr lang="en-US"/>
            <a:t>Blocks adhesion of bacteria</a:t>
          </a:r>
        </a:p>
      </dgm:t>
    </dgm:pt>
    <dgm:pt modelId="{0DB36A27-7440-42A0-B4F8-FF99167A53D6}" type="parTrans" cxnId="{B60C354F-65E8-40BF-B6C5-F95C41FA58C3}">
      <dgm:prSet/>
      <dgm:spPr/>
      <dgm:t>
        <a:bodyPr/>
        <a:lstStyle/>
        <a:p>
          <a:endParaRPr lang="en-US"/>
        </a:p>
      </dgm:t>
    </dgm:pt>
    <dgm:pt modelId="{99A829C9-D517-4D39-A90C-8C23898F3C67}" type="sibTrans" cxnId="{B60C354F-65E8-40BF-B6C5-F95C41FA58C3}">
      <dgm:prSet/>
      <dgm:spPr/>
      <dgm:t>
        <a:bodyPr/>
        <a:lstStyle/>
        <a:p>
          <a:endParaRPr lang="en-US"/>
        </a:p>
      </dgm:t>
    </dgm:pt>
    <dgm:pt modelId="{75E9AF4A-9E74-4C71-BCE7-96339F3F8C2B}">
      <dgm:prSet/>
      <dgm:spPr/>
      <dgm:t>
        <a:bodyPr/>
        <a:lstStyle/>
        <a:p>
          <a:r>
            <a:rPr lang="en-US"/>
            <a:t>Oral administration within 30 minutes and eliminated via urinary tract</a:t>
          </a:r>
        </a:p>
      </dgm:t>
    </dgm:pt>
    <dgm:pt modelId="{C4E281D5-42DF-4BC5-BB9F-E4EE4C26CDAC}" type="parTrans" cxnId="{4ED43043-44B6-4C3E-8EC6-B6286C281984}">
      <dgm:prSet/>
      <dgm:spPr/>
      <dgm:t>
        <a:bodyPr/>
        <a:lstStyle/>
        <a:p>
          <a:endParaRPr lang="en-US"/>
        </a:p>
      </dgm:t>
    </dgm:pt>
    <dgm:pt modelId="{48C88AFE-4E10-4EB9-AE3C-5E0F5E162C90}" type="sibTrans" cxnId="{4ED43043-44B6-4C3E-8EC6-B6286C281984}">
      <dgm:prSet/>
      <dgm:spPr/>
      <dgm:t>
        <a:bodyPr/>
        <a:lstStyle/>
        <a:p>
          <a:endParaRPr lang="en-US"/>
        </a:p>
      </dgm:t>
    </dgm:pt>
    <dgm:pt modelId="{4519268F-E6C7-484F-A6CF-B042AFF04D66}">
      <dgm:prSet/>
      <dgm:spPr/>
      <dgm:t>
        <a:bodyPr/>
        <a:lstStyle/>
        <a:p>
          <a:r>
            <a:rPr lang="en-US"/>
            <a:t>Mannosides are also prevent biofilm formation</a:t>
          </a:r>
        </a:p>
      </dgm:t>
    </dgm:pt>
    <dgm:pt modelId="{5541C8FC-53C0-443D-BA03-076A6F3C1918}" type="parTrans" cxnId="{88BCE8EC-2F32-44F0-86BF-B0EF3143839C}">
      <dgm:prSet/>
      <dgm:spPr/>
      <dgm:t>
        <a:bodyPr/>
        <a:lstStyle/>
        <a:p>
          <a:endParaRPr lang="en-US"/>
        </a:p>
      </dgm:t>
    </dgm:pt>
    <dgm:pt modelId="{FE415097-77F9-4DED-A807-03AA6E269EFA}" type="sibTrans" cxnId="{88BCE8EC-2F32-44F0-86BF-B0EF3143839C}">
      <dgm:prSet/>
      <dgm:spPr/>
      <dgm:t>
        <a:bodyPr/>
        <a:lstStyle/>
        <a:p>
          <a:endParaRPr lang="en-US"/>
        </a:p>
      </dgm:t>
    </dgm:pt>
    <dgm:pt modelId="{ABB6D11E-873D-4ACB-9CD7-A116FC8C9E42}">
      <dgm:prSet/>
      <dgm:spPr/>
      <dgm:t>
        <a:bodyPr/>
        <a:lstStyle/>
        <a:p>
          <a:r>
            <a:rPr lang="en-US"/>
            <a:t>One RCT Nitrofurantoin vs daily D-mannose powder</a:t>
          </a:r>
        </a:p>
      </dgm:t>
    </dgm:pt>
    <dgm:pt modelId="{B1F7188F-D59F-4FB8-BF99-43AF29EE13D3}" type="parTrans" cxnId="{5A4A4247-6BB7-4354-9F7A-3B8E8DFC98FE}">
      <dgm:prSet/>
      <dgm:spPr/>
      <dgm:t>
        <a:bodyPr/>
        <a:lstStyle/>
        <a:p>
          <a:endParaRPr lang="en-US"/>
        </a:p>
      </dgm:t>
    </dgm:pt>
    <dgm:pt modelId="{AC64E5CD-0595-4999-8638-5135E7772B71}" type="sibTrans" cxnId="{5A4A4247-6BB7-4354-9F7A-3B8E8DFC98FE}">
      <dgm:prSet/>
      <dgm:spPr/>
      <dgm:t>
        <a:bodyPr/>
        <a:lstStyle/>
        <a:p>
          <a:endParaRPr lang="en-US"/>
        </a:p>
      </dgm:t>
    </dgm:pt>
    <dgm:pt modelId="{936B6E64-3F62-BE4A-8626-B25B9CD42DCC}" type="pres">
      <dgm:prSet presAssocID="{B1205DD3-FB77-42C2-8BFF-1D6020487337}" presName="vert0" presStyleCnt="0">
        <dgm:presLayoutVars>
          <dgm:dir/>
          <dgm:animOne val="branch"/>
          <dgm:animLvl val="lvl"/>
        </dgm:presLayoutVars>
      </dgm:prSet>
      <dgm:spPr/>
    </dgm:pt>
    <dgm:pt modelId="{E892FE2F-7D8B-E54A-BB83-1CC922A53110}" type="pres">
      <dgm:prSet presAssocID="{EA8BD983-0EF8-4335-AF37-F62F56C1E24D}" presName="thickLine" presStyleLbl="alignNode1" presStyleIdx="0" presStyleCnt="5"/>
      <dgm:spPr/>
    </dgm:pt>
    <dgm:pt modelId="{DBE329B5-833F-244B-85BB-641E080778FC}" type="pres">
      <dgm:prSet presAssocID="{EA8BD983-0EF8-4335-AF37-F62F56C1E24D}" presName="horz1" presStyleCnt="0"/>
      <dgm:spPr/>
    </dgm:pt>
    <dgm:pt modelId="{BD639180-F21D-5547-A591-40DAD6E37AA3}" type="pres">
      <dgm:prSet presAssocID="{EA8BD983-0EF8-4335-AF37-F62F56C1E24D}" presName="tx1" presStyleLbl="revTx" presStyleIdx="0" presStyleCnt="5"/>
      <dgm:spPr/>
    </dgm:pt>
    <dgm:pt modelId="{B5CC6F51-2906-1947-9131-F35D4536570C}" type="pres">
      <dgm:prSet presAssocID="{EA8BD983-0EF8-4335-AF37-F62F56C1E24D}" presName="vert1" presStyleCnt="0"/>
      <dgm:spPr/>
    </dgm:pt>
    <dgm:pt modelId="{7E2D9A13-0DED-CA44-B813-1C2D7C7FB42D}" type="pres">
      <dgm:prSet presAssocID="{CC20F347-3584-42E2-BF09-B96FFFA30A3D}" presName="thickLine" presStyleLbl="alignNode1" presStyleIdx="1" presStyleCnt="5"/>
      <dgm:spPr/>
    </dgm:pt>
    <dgm:pt modelId="{036BBF78-9B85-4B43-AF22-310D849B874C}" type="pres">
      <dgm:prSet presAssocID="{CC20F347-3584-42E2-BF09-B96FFFA30A3D}" presName="horz1" presStyleCnt="0"/>
      <dgm:spPr/>
    </dgm:pt>
    <dgm:pt modelId="{B5C3DA57-0C52-8246-8923-5AB2C6918A2C}" type="pres">
      <dgm:prSet presAssocID="{CC20F347-3584-42E2-BF09-B96FFFA30A3D}" presName="tx1" presStyleLbl="revTx" presStyleIdx="1" presStyleCnt="5"/>
      <dgm:spPr/>
    </dgm:pt>
    <dgm:pt modelId="{741293A3-4ACA-7A4F-ABB0-9B8512B588E2}" type="pres">
      <dgm:prSet presAssocID="{CC20F347-3584-42E2-BF09-B96FFFA30A3D}" presName="vert1" presStyleCnt="0"/>
      <dgm:spPr/>
    </dgm:pt>
    <dgm:pt modelId="{DEC4BE50-C990-8540-A082-D1BDD3C29450}" type="pres">
      <dgm:prSet presAssocID="{75E9AF4A-9E74-4C71-BCE7-96339F3F8C2B}" presName="thickLine" presStyleLbl="alignNode1" presStyleIdx="2" presStyleCnt="5"/>
      <dgm:spPr/>
    </dgm:pt>
    <dgm:pt modelId="{E87E4502-14FE-F840-9BFA-72BCEE7A3FCB}" type="pres">
      <dgm:prSet presAssocID="{75E9AF4A-9E74-4C71-BCE7-96339F3F8C2B}" presName="horz1" presStyleCnt="0"/>
      <dgm:spPr/>
    </dgm:pt>
    <dgm:pt modelId="{69F86AAC-A25A-C547-AE7E-2FED6784FA29}" type="pres">
      <dgm:prSet presAssocID="{75E9AF4A-9E74-4C71-BCE7-96339F3F8C2B}" presName="tx1" presStyleLbl="revTx" presStyleIdx="2" presStyleCnt="5"/>
      <dgm:spPr/>
    </dgm:pt>
    <dgm:pt modelId="{CCDED203-9994-644B-B05D-F1D893482C71}" type="pres">
      <dgm:prSet presAssocID="{75E9AF4A-9E74-4C71-BCE7-96339F3F8C2B}" presName="vert1" presStyleCnt="0"/>
      <dgm:spPr/>
    </dgm:pt>
    <dgm:pt modelId="{D2955C71-68FA-4F46-B302-1033D72FA798}" type="pres">
      <dgm:prSet presAssocID="{4519268F-E6C7-484F-A6CF-B042AFF04D66}" presName="thickLine" presStyleLbl="alignNode1" presStyleIdx="3" presStyleCnt="5"/>
      <dgm:spPr/>
    </dgm:pt>
    <dgm:pt modelId="{2D142813-DA2F-0A48-B852-515E004C7B0E}" type="pres">
      <dgm:prSet presAssocID="{4519268F-E6C7-484F-A6CF-B042AFF04D66}" presName="horz1" presStyleCnt="0"/>
      <dgm:spPr/>
    </dgm:pt>
    <dgm:pt modelId="{CD592FE5-8130-274D-9853-5EB09A406F47}" type="pres">
      <dgm:prSet presAssocID="{4519268F-E6C7-484F-A6CF-B042AFF04D66}" presName="tx1" presStyleLbl="revTx" presStyleIdx="3" presStyleCnt="5"/>
      <dgm:spPr/>
    </dgm:pt>
    <dgm:pt modelId="{006216E1-0DFE-E246-AA26-CF1130EC8BD9}" type="pres">
      <dgm:prSet presAssocID="{4519268F-E6C7-484F-A6CF-B042AFF04D66}" presName="vert1" presStyleCnt="0"/>
      <dgm:spPr/>
    </dgm:pt>
    <dgm:pt modelId="{69B374FB-E549-4141-9CF7-F2210BB80BC7}" type="pres">
      <dgm:prSet presAssocID="{ABB6D11E-873D-4ACB-9CD7-A116FC8C9E42}" presName="thickLine" presStyleLbl="alignNode1" presStyleIdx="4" presStyleCnt="5"/>
      <dgm:spPr/>
    </dgm:pt>
    <dgm:pt modelId="{FDC59E8C-7701-BE46-81E7-16235BC78655}" type="pres">
      <dgm:prSet presAssocID="{ABB6D11E-873D-4ACB-9CD7-A116FC8C9E42}" presName="horz1" presStyleCnt="0"/>
      <dgm:spPr/>
    </dgm:pt>
    <dgm:pt modelId="{07356B65-85B2-424A-A56A-48FC45B3DE84}" type="pres">
      <dgm:prSet presAssocID="{ABB6D11E-873D-4ACB-9CD7-A116FC8C9E42}" presName="tx1" presStyleLbl="revTx" presStyleIdx="4" presStyleCnt="5"/>
      <dgm:spPr/>
    </dgm:pt>
    <dgm:pt modelId="{C73890D7-4874-7C48-A58B-1EB1A0141C60}" type="pres">
      <dgm:prSet presAssocID="{ABB6D11E-873D-4ACB-9CD7-A116FC8C9E42}" presName="vert1" presStyleCnt="0"/>
      <dgm:spPr/>
    </dgm:pt>
  </dgm:ptLst>
  <dgm:cxnLst>
    <dgm:cxn modelId="{4ED43043-44B6-4C3E-8EC6-B6286C281984}" srcId="{B1205DD3-FB77-42C2-8BFF-1D6020487337}" destId="{75E9AF4A-9E74-4C71-BCE7-96339F3F8C2B}" srcOrd="2" destOrd="0" parTransId="{C4E281D5-42DF-4BC5-BB9F-E4EE4C26CDAC}" sibTransId="{48C88AFE-4E10-4EB9-AE3C-5E0F5E162C90}"/>
    <dgm:cxn modelId="{5A4A4247-6BB7-4354-9F7A-3B8E8DFC98FE}" srcId="{B1205DD3-FB77-42C2-8BFF-1D6020487337}" destId="{ABB6D11E-873D-4ACB-9CD7-A116FC8C9E42}" srcOrd="4" destOrd="0" parTransId="{B1F7188F-D59F-4FB8-BF99-43AF29EE13D3}" sibTransId="{AC64E5CD-0595-4999-8638-5135E7772B71}"/>
    <dgm:cxn modelId="{B60C354F-65E8-40BF-B6C5-F95C41FA58C3}" srcId="{B1205DD3-FB77-42C2-8BFF-1D6020487337}" destId="{CC20F347-3584-42E2-BF09-B96FFFA30A3D}" srcOrd="1" destOrd="0" parTransId="{0DB36A27-7440-42A0-B4F8-FF99167A53D6}" sibTransId="{99A829C9-D517-4D39-A90C-8C23898F3C67}"/>
    <dgm:cxn modelId="{0A6FCA64-ACBC-AA4D-8BE1-A3258426B856}" type="presOf" srcId="{4519268F-E6C7-484F-A6CF-B042AFF04D66}" destId="{CD592FE5-8130-274D-9853-5EB09A406F47}" srcOrd="0" destOrd="0" presId="urn:microsoft.com/office/officeart/2008/layout/LinedList"/>
    <dgm:cxn modelId="{795F3D69-FAD9-43A1-96FE-B42C931F36F6}" srcId="{B1205DD3-FB77-42C2-8BFF-1D6020487337}" destId="{EA8BD983-0EF8-4335-AF37-F62F56C1E24D}" srcOrd="0" destOrd="0" parTransId="{C2D5EE93-3D4A-4778-AE9D-0DD9BA6ED538}" sibTransId="{3533F119-2609-4C00-8F5C-222883D9B934}"/>
    <dgm:cxn modelId="{0F9D2D9D-F87D-C449-A471-603997F50F99}" type="presOf" srcId="{ABB6D11E-873D-4ACB-9CD7-A116FC8C9E42}" destId="{07356B65-85B2-424A-A56A-48FC45B3DE84}" srcOrd="0" destOrd="0" presId="urn:microsoft.com/office/officeart/2008/layout/LinedList"/>
    <dgm:cxn modelId="{A4D746A1-2532-BC49-8AA8-E715039C26A7}" type="presOf" srcId="{EA8BD983-0EF8-4335-AF37-F62F56C1E24D}" destId="{BD639180-F21D-5547-A591-40DAD6E37AA3}" srcOrd="0" destOrd="0" presId="urn:microsoft.com/office/officeart/2008/layout/LinedList"/>
    <dgm:cxn modelId="{03B3B8A4-12F3-3345-8080-06185AB0E668}" type="presOf" srcId="{B1205DD3-FB77-42C2-8BFF-1D6020487337}" destId="{936B6E64-3F62-BE4A-8626-B25B9CD42DCC}" srcOrd="0" destOrd="0" presId="urn:microsoft.com/office/officeart/2008/layout/LinedList"/>
    <dgm:cxn modelId="{0171A9BB-0DA3-9548-B7BD-F87A083F6353}" type="presOf" srcId="{CC20F347-3584-42E2-BF09-B96FFFA30A3D}" destId="{B5C3DA57-0C52-8246-8923-5AB2C6918A2C}" srcOrd="0" destOrd="0" presId="urn:microsoft.com/office/officeart/2008/layout/LinedList"/>
    <dgm:cxn modelId="{6DF7CEE3-3935-5D4B-819D-9222986F4E0A}" type="presOf" srcId="{75E9AF4A-9E74-4C71-BCE7-96339F3F8C2B}" destId="{69F86AAC-A25A-C547-AE7E-2FED6784FA29}" srcOrd="0" destOrd="0" presId="urn:microsoft.com/office/officeart/2008/layout/LinedList"/>
    <dgm:cxn modelId="{88BCE8EC-2F32-44F0-86BF-B0EF3143839C}" srcId="{B1205DD3-FB77-42C2-8BFF-1D6020487337}" destId="{4519268F-E6C7-484F-A6CF-B042AFF04D66}" srcOrd="3" destOrd="0" parTransId="{5541C8FC-53C0-443D-BA03-076A6F3C1918}" sibTransId="{FE415097-77F9-4DED-A807-03AA6E269EFA}"/>
    <dgm:cxn modelId="{803070BF-AA14-274B-B0A2-BA8C7F8C54A6}" type="presParOf" srcId="{936B6E64-3F62-BE4A-8626-B25B9CD42DCC}" destId="{E892FE2F-7D8B-E54A-BB83-1CC922A53110}" srcOrd="0" destOrd="0" presId="urn:microsoft.com/office/officeart/2008/layout/LinedList"/>
    <dgm:cxn modelId="{468748C9-7B33-EE44-A08A-DFE4F30FD840}" type="presParOf" srcId="{936B6E64-3F62-BE4A-8626-B25B9CD42DCC}" destId="{DBE329B5-833F-244B-85BB-641E080778FC}" srcOrd="1" destOrd="0" presId="urn:microsoft.com/office/officeart/2008/layout/LinedList"/>
    <dgm:cxn modelId="{5B43856E-E850-FE47-AB76-496B11AFA989}" type="presParOf" srcId="{DBE329B5-833F-244B-85BB-641E080778FC}" destId="{BD639180-F21D-5547-A591-40DAD6E37AA3}" srcOrd="0" destOrd="0" presId="urn:microsoft.com/office/officeart/2008/layout/LinedList"/>
    <dgm:cxn modelId="{487E31B0-B002-A24F-BC52-460937F63FC5}" type="presParOf" srcId="{DBE329B5-833F-244B-85BB-641E080778FC}" destId="{B5CC6F51-2906-1947-9131-F35D4536570C}" srcOrd="1" destOrd="0" presId="urn:microsoft.com/office/officeart/2008/layout/LinedList"/>
    <dgm:cxn modelId="{D4D633BD-65F6-E944-A9D9-43D68758F91B}" type="presParOf" srcId="{936B6E64-3F62-BE4A-8626-B25B9CD42DCC}" destId="{7E2D9A13-0DED-CA44-B813-1C2D7C7FB42D}" srcOrd="2" destOrd="0" presId="urn:microsoft.com/office/officeart/2008/layout/LinedList"/>
    <dgm:cxn modelId="{43404ABD-9F99-E442-AFC0-E207CCA21F3F}" type="presParOf" srcId="{936B6E64-3F62-BE4A-8626-B25B9CD42DCC}" destId="{036BBF78-9B85-4B43-AF22-310D849B874C}" srcOrd="3" destOrd="0" presId="urn:microsoft.com/office/officeart/2008/layout/LinedList"/>
    <dgm:cxn modelId="{2E44D484-81F4-0E44-9CBB-448C463F276C}" type="presParOf" srcId="{036BBF78-9B85-4B43-AF22-310D849B874C}" destId="{B5C3DA57-0C52-8246-8923-5AB2C6918A2C}" srcOrd="0" destOrd="0" presId="urn:microsoft.com/office/officeart/2008/layout/LinedList"/>
    <dgm:cxn modelId="{A66E1BD1-1301-674E-AE72-72A948EC1328}" type="presParOf" srcId="{036BBF78-9B85-4B43-AF22-310D849B874C}" destId="{741293A3-4ACA-7A4F-ABB0-9B8512B588E2}" srcOrd="1" destOrd="0" presId="urn:microsoft.com/office/officeart/2008/layout/LinedList"/>
    <dgm:cxn modelId="{D571EEB5-DC03-274A-A6B3-AAB3B8B5B829}" type="presParOf" srcId="{936B6E64-3F62-BE4A-8626-B25B9CD42DCC}" destId="{DEC4BE50-C990-8540-A082-D1BDD3C29450}" srcOrd="4" destOrd="0" presId="urn:microsoft.com/office/officeart/2008/layout/LinedList"/>
    <dgm:cxn modelId="{92BD2225-07AA-2340-9AE4-A3B42CA8B83C}" type="presParOf" srcId="{936B6E64-3F62-BE4A-8626-B25B9CD42DCC}" destId="{E87E4502-14FE-F840-9BFA-72BCEE7A3FCB}" srcOrd="5" destOrd="0" presId="urn:microsoft.com/office/officeart/2008/layout/LinedList"/>
    <dgm:cxn modelId="{E18444B2-8041-DC43-8365-74F9EC98697A}" type="presParOf" srcId="{E87E4502-14FE-F840-9BFA-72BCEE7A3FCB}" destId="{69F86AAC-A25A-C547-AE7E-2FED6784FA29}" srcOrd="0" destOrd="0" presId="urn:microsoft.com/office/officeart/2008/layout/LinedList"/>
    <dgm:cxn modelId="{81212083-E581-1642-8F58-578D3543DE8F}" type="presParOf" srcId="{E87E4502-14FE-F840-9BFA-72BCEE7A3FCB}" destId="{CCDED203-9994-644B-B05D-F1D893482C71}" srcOrd="1" destOrd="0" presId="urn:microsoft.com/office/officeart/2008/layout/LinedList"/>
    <dgm:cxn modelId="{D755E412-BBB4-D543-BAED-833B94D49FE3}" type="presParOf" srcId="{936B6E64-3F62-BE4A-8626-B25B9CD42DCC}" destId="{D2955C71-68FA-4F46-B302-1033D72FA798}" srcOrd="6" destOrd="0" presId="urn:microsoft.com/office/officeart/2008/layout/LinedList"/>
    <dgm:cxn modelId="{6259457B-4EA3-4047-9091-C4AE4A5A85CD}" type="presParOf" srcId="{936B6E64-3F62-BE4A-8626-B25B9CD42DCC}" destId="{2D142813-DA2F-0A48-B852-515E004C7B0E}" srcOrd="7" destOrd="0" presId="urn:microsoft.com/office/officeart/2008/layout/LinedList"/>
    <dgm:cxn modelId="{510D1C7E-61AC-2F49-A239-74D4C2F84332}" type="presParOf" srcId="{2D142813-DA2F-0A48-B852-515E004C7B0E}" destId="{CD592FE5-8130-274D-9853-5EB09A406F47}" srcOrd="0" destOrd="0" presId="urn:microsoft.com/office/officeart/2008/layout/LinedList"/>
    <dgm:cxn modelId="{926BC9FA-0C8F-DB41-9BEB-ABA697E3D1F9}" type="presParOf" srcId="{2D142813-DA2F-0A48-B852-515E004C7B0E}" destId="{006216E1-0DFE-E246-AA26-CF1130EC8BD9}" srcOrd="1" destOrd="0" presId="urn:microsoft.com/office/officeart/2008/layout/LinedList"/>
    <dgm:cxn modelId="{32C4623A-038D-EA48-81E8-3051F578FCAE}" type="presParOf" srcId="{936B6E64-3F62-BE4A-8626-B25B9CD42DCC}" destId="{69B374FB-E549-4141-9CF7-F2210BB80BC7}" srcOrd="8" destOrd="0" presId="urn:microsoft.com/office/officeart/2008/layout/LinedList"/>
    <dgm:cxn modelId="{27C08586-C307-8341-B0A8-097219EBA502}" type="presParOf" srcId="{936B6E64-3F62-BE4A-8626-B25B9CD42DCC}" destId="{FDC59E8C-7701-BE46-81E7-16235BC78655}" srcOrd="9" destOrd="0" presId="urn:microsoft.com/office/officeart/2008/layout/LinedList"/>
    <dgm:cxn modelId="{F578B628-DF92-F34A-8589-DF9189ABEF07}" type="presParOf" srcId="{FDC59E8C-7701-BE46-81E7-16235BC78655}" destId="{07356B65-85B2-424A-A56A-48FC45B3DE84}" srcOrd="0" destOrd="0" presId="urn:microsoft.com/office/officeart/2008/layout/LinedList"/>
    <dgm:cxn modelId="{DC61C996-2D7E-964B-A841-3A8C1A301996}" type="presParOf" srcId="{FDC59E8C-7701-BE46-81E7-16235BC78655}" destId="{C73890D7-4874-7C48-A58B-1EB1A0141C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5855908-7A4D-4E16-8E70-D9A6DE31252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857368-CF7F-4EC1-AFF3-5D1EADC80DF4}">
      <dgm:prSet/>
      <dgm:spPr/>
      <dgm:t>
        <a:bodyPr/>
        <a:lstStyle/>
        <a:p>
          <a:r>
            <a:rPr lang="en-US" b="0" i="0"/>
            <a:t>Antioxidant and antimicrobial activities</a:t>
          </a:r>
          <a:endParaRPr lang="en-US"/>
        </a:p>
      </dgm:t>
    </dgm:pt>
    <dgm:pt modelId="{BC5C3E28-EB56-4B70-8731-FAD62ACAFB2E}" type="parTrans" cxnId="{D9965883-E6CD-448D-8D1E-75A13A330215}">
      <dgm:prSet/>
      <dgm:spPr/>
      <dgm:t>
        <a:bodyPr/>
        <a:lstStyle/>
        <a:p>
          <a:endParaRPr lang="en-US"/>
        </a:p>
      </dgm:t>
    </dgm:pt>
    <dgm:pt modelId="{4855BF3C-FECF-4945-BD98-7A4D3BD5F59A}" type="sibTrans" cxnId="{D9965883-E6CD-448D-8D1E-75A13A330215}">
      <dgm:prSet/>
      <dgm:spPr/>
      <dgm:t>
        <a:bodyPr/>
        <a:lstStyle/>
        <a:p>
          <a:endParaRPr lang="en-US"/>
        </a:p>
      </dgm:t>
    </dgm:pt>
    <dgm:pt modelId="{FC16F8A7-D706-4F9C-BC4F-5B670D5D31D1}">
      <dgm:prSet/>
      <dgm:spPr/>
      <dgm:t>
        <a:bodyPr/>
        <a:lstStyle/>
        <a:p>
          <a:r>
            <a:rPr lang="en-US" b="0" i="0"/>
            <a:t>Two trials have studied use of Vitamin C in preventing UTIs</a:t>
          </a:r>
          <a:endParaRPr lang="en-US"/>
        </a:p>
      </dgm:t>
    </dgm:pt>
    <dgm:pt modelId="{7DEDD227-0DBA-45C3-A8BC-95836F8FE6E5}" type="parTrans" cxnId="{F7A7C730-B133-4463-B3AE-BD0E44A73605}">
      <dgm:prSet/>
      <dgm:spPr/>
      <dgm:t>
        <a:bodyPr/>
        <a:lstStyle/>
        <a:p>
          <a:endParaRPr lang="en-US"/>
        </a:p>
      </dgm:t>
    </dgm:pt>
    <dgm:pt modelId="{676F71A9-CEBD-4D11-AF17-4013A5AFE53B}" type="sibTrans" cxnId="{F7A7C730-B133-4463-B3AE-BD0E44A73605}">
      <dgm:prSet/>
      <dgm:spPr/>
      <dgm:t>
        <a:bodyPr/>
        <a:lstStyle/>
        <a:p>
          <a:endParaRPr lang="en-US"/>
        </a:p>
      </dgm:t>
    </dgm:pt>
    <dgm:pt modelId="{EE9C6A75-15DE-4B09-BC60-A2DD1F0089B4}">
      <dgm:prSet/>
      <dgm:spPr/>
      <dgm:t>
        <a:bodyPr/>
        <a:lstStyle/>
        <a:p>
          <a:r>
            <a:rPr lang="en-US" b="0" i="0"/>
            <a:t>Single-blind RCT 13 spinal cord injuries placebo vs. 500 mg ascorbic acid </a:t>
          </a:r>
          <a:endParaRPr lang="en-US"/>
        </a:p>
      </dgm:t>
    </dgm:pt>
    <dgm:pt modelId="{8B1C9818-160E-4035-A903-46CF96A0E7AB}" type="parTrans" cxnId="{0A6F69A3-F533-41AA-A02D-C732436F912F}">
      <dgm:prSet/>
      <dgm:spPr/>
      <dgm:t>
        <a:bodyPr/>
        <a:lstStyle/>
        <a:p>
          <a:endParaRPr lang="en-US"/>
        </a:p>
      </dgm:t>
    </dgm:pt>
    <dgm:pt modelId="{90A4F873-DE57-4BAC-B029-35C1B101409C}" type="sibTrans" cxnId="{0A6F69A3-F533-41AA-A02D-C732436F912F}">
      <dgm:prSet/>
      <dgm:spPr/>
      <dgm:t>
        <a:bodyPr/>
        <a:lstStyle/>
        <a:p>
          <a:endParaRPr lang="en-US"/>
        </a:p>
      </dgm:t>
    </dgm:pt>
    <dgm:pt modelId="{CEC76C43-D1FC-4846-8388-DF74673C3BEE}">
      <dgm:prSet/>
      <dgm:spPr/>
      <dgm:t>
        <a:bodyPr/>
        <a:lstStyle/>
        <a:p>
          <a:r>
            <a:rPr lang="en-US" b="0" i="0"/>
            <a:t>Pregnant women 100 mg ascorbic acid per day 3 months showed reduction in symptomatic UTIs from 29.1 to 12.7%</a:t>
          </a:r>
          <a:endParaRPr lang="en-US"/>
        </a:p>
      </dgm:t>
    </dgm:pt>
    <dgm:pt modelId="{D0F66B35-6729-412D-9B69-6579DA97B639}" type="parTrans" cxnId="{906E05FD-CC14-42DE-8029-75E94B581052}">
      <dgm:prSet/>
      <dgm:spPr/>
      <dgm:t>
        <a:bodyPr/>
        <a:lstStyle/>
        <a:p>
          <a:endParaRPr lang="en-US"/>
        </a:p>
      </dgm:t>
    </dgm:pt>
    <dgm:pt modelId="{6DE0DCA0-204A-42F8-97CF-C5E4680912DA}" type="sibTrans" cxnId="{906E05FD-CC14-42DE-8029-75E94B581052}">
      <dgm:prSet/>
      <dgm:spPr/>
      <dgm:t>
        <a:bodyPr/>
        <a:lstStyle/>
        <a:p>
          <a:endParaRPr lang="en-US"/>
        </a:p>
      </dgm:t>
    </dgm:pt>
    <dgm:pt modelId="{BE70A1A0-2043-43FA-983E-A2EFD2B4901D}">
      <dgm:prSet/>
      <dgm:spPr/>
      <dgm:t>
        <a:bodyPr/>
        <a:lstStyle/>
        <a:p>
          <a:r>
            <a:rPr lang="en-US" b="0" i="0"/>
            <a:t>To date no evidence of Vitamin C in prevention of UTI</a:t>
          </a:r>
          <a:endParaRPr lang="en-US"/>
        </a:p>
      </dgm:t>
    </dgm:pt>
    <dgm:pt modelId="{1116F798-B734-4BDE-865F-21429BB9CB75}" type="parTrans" cxnId="{0E552D41-B707-49D5-B183-2895CAD585A0}">
      <dgm:prSet/>
      <dgm:spPr/>
      <dgm:t>
        <a:bodyPr/>
        <a:lstStyle/>
        <a:p>
          <a:endParaRPr lang="en-US"/>
        </a:p>
      </dgm:t>
    </dgm:pt>
    <dgm:pt modelId="{DD151B86-5322-4C6D-812F-9C1C3474EBDE}" type="sibTrans" cxnId="{0E552D41-B707-49D5-B183-2895CAD585A0}">
      <dgm:prSet/>
      <dgm:spPr/>
      <dgm:t>
        <a:bodyPr/>
        <a:lstStyle/>
        <a:p>
          <a:endParaRPr lang="en-US"/>
        </a:p>
      </dgm:t>
    </dgm:pt>
    <dgm:pt modelId="{B158924C-0396-9842-B5F1-D310EC83E60B}" type="pres">
      <dgm:prSet presAssocID="{B5855908-7A4D-4E16-8E70-D9A6DE312529}" presName="vert0" presStyleCnt="0">
        <dgm:presLayoutVars>
          <dgm:dir/>
          <dgm:animOne val="branch"/>
          <dgm:animLvl val="lvl"/>
        </dgm:presLayoutVars>
      </dgm:prSet>
      <dgm:spPr/>
    </dgm:pt>
    <dgm:pt modelId="{B28B1A05-8389-E546-B9F9-23ECAD740690}" type="pres">
      <dgm:prSet presAssocID="{9D857368-CF7F-4EC1-AFF3-5D1EADC80DF4}" presName="thickLine" presStyleLbl="alignNode1" presStyleIdx="0" presStyleCnt="5"/>
      <dgm:spPr/>
    </dgm:pt>
    <dgm:pt modelId="{4E4C80A7-7684-D24B-985A-15CBA1F88524}" type="pres">
      <dgm:prSet presAssocID="{9D857368-CF7F-4EC1-AFF3-5D1EADC80DF4}" presName="horz1" presStyleCnt="0"/>
      <dgm:spPr/>
    </dgm:pt>
    <dgm:pt modelId="{CC399B14-6FAE-7C40-A40F-3AA9D42A44F4}" type="pres">
      <dgm:prSet presAssocID="{9D857368-CF7F-4EC1-AFF3-5D1EADC80DF4}" presName="tx1" presStyleLbl="revTx" presStyleIdx="0" presStyleCnt="5"/>
      <dgm:spPr/>
    </dgm:pt>
    <dgm:pt modelId="{103570AA-3257-674B-8C64-4C8C758DF252}" type="pres">
      <dgm:prSet presAssocID="{9D857368-CF7F-4EC1-AFF3-5D1EADC80DF4}" presName="vert1" presStyleCnt="0"/>
      <dgm:spPr/>
    </dgm:pt>
    <dgm:pt modelId="{44623780-013B-4E46-924E-47AC3F084662}" type="pres">
      <dgm:prSet presAssocID="{FC16F8A7-D706-4F9C-BC4F-5B670D5D31D1}" presName="thickLine" presStyleLbl="alignNode1" presStyleIdx="1" presStyleCnt="5"/>
      <dgm:spPr/>
    </dgm:pt>
    <dgm:pt modelId="{2122C632-7A19-414C-8AB3-DC150ACD91D2}" type="pres">
      <dgm:prSet presAssocID="{FC16F8A7-D706-4F9C-BC4F-5B670D5D31D1}" presName="horz1" presStyleCnt="0"/>
      <dgm:spPr/>
    </dgm:pt>
    <dgm:pt modelId="{912BE5EB-D218-614C-843B-0F18573C29E3}" type="pres">
      <dgm:prSet presAssocID="{FC16F8A7-D706-4F9C-BC4F-5B670D5D31D1}" presName="tx1" presStyleLbl="revTx" presStyleIdx="1" presStyleCnt="5"/>
      <dgm:spPr/>
    </dgm:pt>
    <dgm:pt modelId="{60732A64-8F17-5A46-8EA6-054EEA0CAC96}" type="pres">
      <dgm:prSet presAssocID="{FC16F8A7-D706-4F9C-BC4F-5B670D5D31D1}" presName="vert1" presStyleCnt="0"/>
      <dgm:spPr/>
    </dgm:pt>
    <dgm:pt modelId="{B766C172-9DB7-F043-B518-58BBF299FD9D}" type="pres">
      <dgm:prSet presAssocID="{EE9C6A75-15DE-4B09-BC60-A2DD1F0089B4}" presName="thickLine" presStyleLbl="alignNode1" presStyleIdx="2" presStyleCnt="5"/>
      <dgm:spPr/>
    </dgm:pt>
    <dgm:pt modelId="{C3745284-B191-D242-AA41-4CA1C90B5A08}" type="pres">
      <dgm:prSet presAssocID="{EE9C6A75-15DE-4B09-BC60-A2DD1F0089B4}" presName="horz1" presStyleCnt="0"/>
      <dgm:spPr/>
    </dgm:pt>
    <dgm:pt modelId="{27B70079-739E-7249-BBD5-8BA3935F326C}" type="pres">
      <dgm:prSet presAssocID="{EE9C6A75-15DE-4B09-BC60-A2DD1F0089B4}" presName="tx1" presStyleLbl="revTx" presStyleIdx="2" presStyleCnt="5"/>
      <dgm:spPr/>
    </dgm:pt>
    <dgm:pt modelId="{F2478EB9-283F-FD49-9836-D9985C57EB2F}" type="pres">
      <dgm:prSet presAssocID="{EE9C6A75-15DE-4B09-BC60-A2DD1F0089B4}" presName="vert1" presStyleCnt="0"/>
      <dgm:spPr/>
    </dgm:pt>
    <dgm:pt modelId="{894F901C-D186-8648-8E57-27E22978B525}" type="pres">
      <dgm:prSet presAssocID="{CEC76C43-D1FC-4846-8388-DF74673C3BEE}" presName="thickLine" presStyleLbl="alignNode1" presStyleIdx="3" presStyleCnt="5"/>
      <dgm:spPr/>
    </dgm:pt>
    <dgm:pt modelId="{F0A81EF7-20C9-E349-98BE-5503D7A5A1D3}" type="pres">
      <dgm:prSet presAssocID="{CEC76C43-D1FC-4846-8388-DF74673C3BEE}" presName="horz1" presStyleCnt="0"/>
      <dgm:spPr/>
    </dgm:pt>
    <dgm:pt modelId="{527FD039-39E4-814A-AE78-A2AED555D840}" type="pres">
      <dgm:prSet presAssocID="{CEC76C43-D1FC-4846-8388-DF74673C3BEE}" presName="tx1" presStyleLbl="revTx" presStyleIdx="3" presStyleCnt="5"/>
      <dgm:spPr/>
    </dgm:pt>
    <dgm:pt modelId="{6F7B5C57-E31A-5449-A827-E9007B0CFBF1}" type="pres">
      <dgm:prSet presAssocID="{CEC76C43-D1FC-4846-8388-DF74673C3BEE}" presName="vert1" presStyleCnt="0"/>
      <dgm:spPr/>
    </dgm:pt>
    <dgm:pt modelId="{15A3C2B3-0EA4-BE41-9774-DFC4A5F77C63}" type="pres">
      <dgm:prSet presAssocID="{BE70A1A0-2043-43FA-983E-A2EFD2B4901D}" presName="thickLine" presStyleLbl="alignNode1" presStyleIdx="4" presStyleCnt="5"/>
      <dgm:spPr/>
    </dgm:pt>
    <dgm:pt modelId="{8E637F8A-FB5E-0643-853D-E234490C38FB}" type="pres">
      <dgm:prSet presAssocID="{BE70A1A0-2043-43FA-983E-A2EFD2B4901D}" presName="horz1" presStyleCnt="0"/>
      <dgm:spPr/>
    </dgm:pt>
    <dgm:pt modelId="{23B5C0DD-A79E-8C43-AA7C-9B27AB29987D}" type="pres">
      <dgm:prSet presAssocID="{BE70A1A0-2043-43FA-983E-A2EFD2B4901D}" presName="tx1" presStyleLbl="revTx" presStyleIdx="4" presStyleCnt="5"/>
      <dgm:spPr/>
    </dgm:pt>
    <dgm:pt modelId="{62B2C766-E3C7-CF49-9346-B2C66265BF60}" type="pres">
      <dgm:prSet presAssocID="{BE70A1A0-2043-43FA-983E-A2EFD2B4901D}" presName="vert1" presStyleCnt="0"/>
      <dgm:spPr/>
    </dgm:pt>
  </dgm:ptLst>
  <dgm:cxnLst>
    <dgm:cxn modelId="{A3003008-A66E-1542-9EF5-DDEE02515EE5}" type="presOf" srcId="{B5855908-7A4D-4E16-8E70-D9A6DE312529}" destId="{B158924C-0396-9842-B5F1-D310EC83E60B}" srcOrd="0" destOrd="0" presId="urn:microsoft.com/office/officeart/2008/layout/LinedList"/>
    <dgm:cxn modelId="{F7A7C730-B133-4463-B3AE-BD0E44A73605}" srcId="{B5855908-7A4D-4E16-8E70-D9A6DE312529}" destId="{FC16F8A7-D706-4F9C-BC4F-5B670D5D31D1}" srcOrd="1" destOrd="0" parTransId="{7DEDD227-0DBA-45C3-A8BC-95836F8FE6E5}" sibTransId="{676F71A9-CEBD-4D11-AF17-4013A5AFE53B}"/>
    <dgm:cxn modelId="{0E552D41-B707-49D5-B183-2895CAD585A0}" srcId="{B5855908-7A4D-4E16-8E70-D9A6DE312529}" destId="{BE70A1A0-2043-43FA-983E-A2EFD2B4901D}" srcOrd="4" destOrd="0" parTransId="{1116F798-B734-4BDE-865F-21429BB9CB75}" sibTransId="{DD151B86-5322-4C6D-812F-9C1C3474EBDE}"/>
    <dgm:cxn modelId="{3A01BF4B-AEC7-B842-BED5-335D359846DF}" type="presOf" srcId="{BE70A1A0-2043-43FA-983E-A2EFD2B4901D}" destId="{23B5C0DD-A79E-8C43-AA7C-9B27AB29987D}" srcOrd="0" destOrd="0" presId="urn:microsoft.com/office/officeart/2008/layout/LinedList"/>
    <dgm:cxn modelId="{6574895E-6E1C-0E4A-AB41-CD0879FF4223}" type="presOf" srcId="{FC16F8A7-D706-4F9C-BC4F-5B670D5D31D1}" destId="{912BE5EB-D218-614C-843B-0F18573C29E3}" srcOrd="0" destOrd="0" presId="urn:microsoft.com/office/officeart/2008/layout/LinedList"/>
    <dgm:cxn modelId="{95F3016B-F05A-0740-98FA-1A99A11DF73C}" type="presOf" srcId="{CEC76C43-D1FC-4846-8388-DF74673C3BEE}" destId="{527FD039-39E4-814A-AE78-A2AED555D840}" srcOrd="0" destOrd="0" presId="urn:microsoft.com/office/officeart/2008/layout/LinedList"/>
    <dgm:cxn modelId="{9D98B077-93C8-6F42-AC24-72D2ED9F1D41}" type="presOf" srcId="{9D857368-CF7F-4EC1-AFF3-5D1EADC80DF4}" destId="{CC399B14-6FAE-7C40-A40F-3AA9D42A44F4}" srcOrd="0" destOrd="0" presId="urn:microsoft.com/office/officeart/2008/layout/LinedList"/>
    <dgm:cxn modelId="{D9965883-E6CD-448D-8D1E-75A13A330215}" srcId="{B5855908-7A4D-4E16-8E70-D9A6DE312529}" destId="{9D857368-CF7F-4EC1-AFF3-5D1EADC80DF4}" srcOrd="0" destOrd="0" parTransId="{BC5C3E28-EB56-4B70-8731-FAD62ACAFB2E}" sibTransId="{4855BF3C-FECF-4945-BD98-7A4D3BD5F59A}"/>
    <dgm:cxn modelId="{7BDB3B8E-0AF1-BA43-9AC8-A71524602EFE}" type="presOf" srcId="{EE9C6A75-15DE-4B09-BC60-A2DD1F0089B4}" destId="{27B70079-739E-7249-BBD5-8BA3935F326C}" srcOrd="0" destOrd="0" presId="urn:microsoft.com/office/officeart/2008/layout/LinedList"/>
    <dgm:cxn modelId="{0A6F69A3-F533-41AA-A02D-C732436F912F}" srcId="{B5855908-7A4D-4E16-8E70-D9A6DE312529}" destId="{EE9C6A75-15DE-4B09-BC60-A2DD1F0089B4}" srcOrd="2" destOrd="0" parTransId="{8B1C9818-160E-4035-A903-46CF96A0E7AB}" sibTransId="{90A4F873-DE57-4BAC-B029-35C1B101409C}"/>
    <dgm:cxn modelId="{906E05FD-CC14-42DE-8029-75E94B581052}" srcId="{B5855908-7A4D-4E16-8E70-D9A6DE312529}" destId="{CEC76C43-D1FC-4846-8388-DF74673C3BEE}" srcOrd="3" destOrd="0" parTransId="{D0F66B35-6729-412D-9B69-6579DA97B639}" sibTransId="{6DE0DCA0-204A-42F8-97CF-C5E4680912DA}"/>
    <dgm:cxn modelId="{A956F6B7-0732-E04F-A7DB-6FA8E88D3FFE}" type="presParOf" srcId="{B158924C-0396-9842-B5F1-D310EC83E60B}" destId="{B28B1A05-8389-E546-B9F9-23ECAD740690}" srcOrd="0" destOrd="0" presId="urn:microsoft.com/office/officeart/2008/layout/LinedList"/>
    <dgm:cxn modelId="{3DB70CA9-EBAE-D34D-ADB1-38AFF6EFF3AE}" type="presParOf" srcId="{B158924C-0396-9842-B5F1-D310EC83E60B}" destId="{4E4C80A7-7684-D24B-985A-15CBA1F88524}" srcOrd="1" destOrd="0" presId="urn:microsoft.com/office/officeart/2008/layout/LinedList"/>
    <dgm:cxn modelId="{A0EB214F-766F-694B-B719-8C6E4947546C}" type="presParOf" srcId="{4E4C80A7-7684-D24B-985A-15CBA1F88524}" destId="{CC399B14-6FAE-7C40-A40F-3AA9D42A44F4}" srcOrd="0" destOrd="0" presId="urn:microsoft.com/office/officeart/2008/layout/LinedList"/>
    <dgm:cxn modelId="{50ADD19A-75A8-2946-B67B-E5995A51F772}" type="presParOf" srcId="{4E4C80A7-7684-D24B-985A-15CBA1F88524}" destId="{103570AA-3257-674B-8C64-4C8C758DF252}" srcOrd="1" destOrd="0" presId="urn:microsoft.com/office/officeart/2008/layout/LinedList"/>
    <dgm:cxn modelId="{F00415B3-8E4D-024D-934C-3F9D91DCD2AB}" type="presParOf" srcId="{B158924C-0396-9842-B5F1-D310EC83E60B}" destId="{44623780-013B-4E46-924E-47AC3F084662}" srcOrd="2" destOrd="0" presId="urn:microsoft.com/office/officeart/2008/layout/LinedList"/>
    <dgm:cxn modelId="{14DFE557-D94A-7B46-8171-E5B41AB96DF1}" type="presParOf" srcId="{B158924C-0396-9842-B5F1-D310EC83E60B}" destId="{2122C632-7A19-414C-8AB3-DC150ACD91D2}" srcOrd="3" destOrd="0" presId="urn:microsoft.com/office/officeart/2008/layout/LinedList"/>
    <dgm:cxn modelId="{5CA90922-01A7-DE40-B9E3-C0A34A9B8369}" type="presParOf" srcId="{2122C632-7A19-414C-8AB3-DC150ACD91D2}" destId="{912BE5EB-D218-614C-843B-0F18573C29E3}" srcOrd="0" destOrd="0" presId="urn:microsoft.com/office/officeart/2008/layout/LinedList"/>
    <dgm:cxn modelId="{3066F758-D411-4E4F-9DE2-233F80E602C6}" type="presParOf" srcId="{2122C632-7A19-414C-8AB3-DC150ACD91D2}" destId="{60732A64-8F17-5A46-8EA6-054EEA0CAC96}" srcOrd="1" destOrd="0" presId="urn:microsoft.com/office/officeart/2008/layout/LinedList"/>
    <dgm:cxn modelId="{F60FF2B4-D4ED-964D-A516-DB23B7D2D1A1}" type="presParOf" srcId="{B158924C-0396-9842-B5F1-D310EC83E60B}" destId="{B766C172-9DB7-F043-B518-58BBF299FD9D}" srcOrd="4" destOrd="0" presId="urn:microsoft.com/office/officeart/2008/layout/LinedList"/>
    <dgm:cxn modelId="{60F2FCED-7DF5-F54C-9E39-B5B52F466235}" type="presParOf" srcId="{B158924C-0396-9842-B5F1-D310EC83E60B}" destId="{C3745284-B191-D242-AA41-4CA1C90B5A08}" srcOrd="5" destOrd="0" presId="urn:microsoft.com/office/officeart/2008/layout/LinedList"/>
    <dgm:cxn modelId="{725E3CCB-23B1-2B45-B5E8-17CB8A05F621}" type="presParOf" srcId="{C3745284-B191-D242-AA41-4CA1C90B5A08}" destId="{27B70079-739E-7249-BBD5-8BA3935F326C}" srcOrd="0" destOrd="0" presId="urn:microsoft.com/office/officeart/2008/layout/LinedList"/>
    <dgm:cxn modelId="{65B692E4-D5F1-514C-83F3-F469C5297B26}" type="presParOf" srcId="{C3745284-B191-D242-AA41-4CA1C90B5A08}" destId="{F2478EB9-283F-FD49-9836-D9985C57EB2F}" srcOrd="1" destOrd="0" presId="urn:microsoft.com/office/officeart/2008/layout/LinedList"/>
    <dgm:cxn modelId="{C8D46342-47A0-F44E-96AD-2429E9AFB486}" type="presParOf" srcId="{B158924C-0396-9842-B5F1-D310EC83E60B}" destId="{894F901C-D186-8648-8E57-27E22978B525}" srcOrd="6" destOrd="0" presId="urn:microsoft.com/office/officeart/2008/layout/LinedList"/>
    <dgm:cxn modelId="{A762B625-0F1C-B247-AB72-2FE15E818274}" type="presParOf" srcId="{B158924C-0396-9842-B5F1-D310EC83E60B}" destId="{F0A81EF7-20C9-E349-98BE-5503D7A5A1D3}" srcOrd="7" destOrd="0" presId="urn:microsoft.com/office/officeart/2008/layout/LinedList"/>
    <dgm:cxn modelId="{EA072A7A-8747-1448-9EC0-C3FB5595F846}" type="presParOf" srcId="{F0A81EF7-20C9-E349-98BE-5503D7A5A1D3}" destId="{527FD039-39E4-814A-AE78-A2AED555D840}" srcOrd="0" destOrd="0" presId="urn:microsoft.com/office/officeart/2008/layout/LinedList"/>
    <dgm:cxn modelId="{7A7C2EB8-AA99-B341-A383-9890D5814771}" type="presParOf" srcId="{F0A81EF7-20C9-E349-98BE-5503D7A5A1D3}" destId="{6F7B5C57-E31A-5449-A827-E9007B0CFBF1}" srcOrd="1" destOrd="0" presId="urn:microsoft.com/office/officeart/2008/layout/LinedList"/>
    <dgm:cxn modelId="{A72126F7-0264-4546-A4A8-D0C9ED055ADE}" type="presParOf" srcId="{B158924C-0396-9842-B5F1-D310EC83E60B}" destId="{15A3C2B3-0EA4-BE41-9774-DFC4A5F77C63}" srcOrd="8" destOrd="0" presId="urn:microsoft.com/office/officeart/2008/layout/LinedList"/>
    <dgm:cxn modelId="{7AF17990-7F2F-3545-80F0-F704E19C37E9}" type="presParOf" srcId="{B158924C-0396-9842-B5F1-D310EC83E60B}" destId="{8E637F8A-FB5E-0643-853D-E234490C38FB}" srcOrd="9" destOrd="0" presId="urn:microsoft.com/office/officeart/2008/layout/LinedList"/>
    <dgm:cxn modelId="{5CAEC804-6F36-6946-823F-D68E6138595B}" type="presParOf" srcId="{8E637F8A-FB5E-0643-853D-E234490C38FB}" destId="{23B5C0DD-A79E-8C43-AA7C-9B27AB29987D}" srcOrd="0" destOrd="0" presId="urn:microsoft.com/office/officeart/2008/layout/LinedList"/>
    <dgm:cxn modelId="{7D005447-0ABF-DD43-9970-7BD8EA3C6B47}" type="presParOf" srcId="{8E637F8A-FB5E-0643-853D-E234490C38FB}" destId="{62B2C766-E3C7-CF49-9346-B2C66265BF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77F6A7E-C8F7-41D3-90C1-814962BBD66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764A45-D3D2-43C5-B4C6-418CF7AF17E3}">
      <dgm:prSet custT="1"/>
      <dgm:spPr/>
      <dgm:t>
        <a:bodyPr/>
        <a:lstStyle/>
        <a:p>
          <a:r>
            <a:rPr lang="en-US" sz="1800" dirty="0"/>
            <a:t>Immune activation through secretion of cytokines and recruitment of macrophages and neutrophils occurs after onset of UTI</a:t>
          </a:r>
        </a:p>
      </dgm:t>
    </dgm:pt>
    <dgm:pt modelId="{2A5D71A9-2D7F-4B54-B46A-78096354DE7C}" type="parTrans" cxnId="{2617F8C7-4F28-4947-A6CB-6A31D29D2C88}">
      <dgm:prSet/>
      <dgm:spPr/>
      <dgm:t>
        <a:bodyPr/>
        <a:lstStyle/>
        <a:p>
          <a:endParaRPr lang="en-US"/>
        </a:p>
      </dgm:t>
    </dgm:pt>
    <dgm:pt modelId="{09FEF3E6-86A9-4421-ABD1-632FD06ACDC4}" type="sibTrans" cxnId="{2617F8C7-4F28-4947-A6CB-6A31D29D2C88}">
      <dgm:prSet/>
      <dgm:spPr/>
      <dgm:t>
        <a:bodyPr/>
        <a:lstStyle/>
        <a:p>
          <a:endParaRPr lang="en-US"/>
        </a:p>
      </dgm:t>
    </dgm:pt>
    <dgm:pt modelId="{9195DEBF-8B7E-43C7-8008-8226867AD34A}">
      <dgm:prSet custT="1"/>
      <dgm:spPr/>
      <dgm:t>
        <a:bodyPr/>
        <a:lstStyle/>
        <a:p>
          <a:r>
            <a:rPr lang="en-US" sz="1800" dirty="0"/>
            <a:t>Persistent acute immune response and tissue inflammation occurs</a:t>
          </a:r>
        </a:p>
      </dgm:t>
    </dgm:pt>
    <dgm:pt modelId="{9D7164B9-AE21-4109-91BD-EC4DF60F6436}" type="parTrans" cxnId="{1BA3F67F-B454-4249-BD7B-F298F5DC0702}">
      <dgm:prSet/>
      <dgm:spPr/>
      <dgm:t>
        <a:bodyPr/>
        <a:lstStyle/>
        <a:p>
          <a:endParaRPr lang="en-US"/>
        </a:p>
      </dgm:t>
    </dgm:pt>
    <dgm:pt modelId="{77600C3E-607B-4B7C-BC86-F922B5F5397B}" type="sibTrans" cxnId="{1BA3F67F-B454-4249-BD7B-F298F5DC0702}">
      <dgm:prSet/>
      <dgm:spPr/>
      <dgm:t>
        <a:bodyPr/>
        <a:lstStyle/>
        <a:p>
          <a:endParaRPr lang="en-US"/>
        </a:p>
      </dgm:t>
    </dgm:pt>
    <dgm:pt modelId="{336EC4E8-BD58-49DC-ADC2-4E8A067AE46A}">
      <dgm:prSet custT="1"/>
      <dgm:spPr/>
      <dgm:t>
        <a:bodyPr/>
        <a:lstStyle/>
        <a:p>
          <a:r>
            <a:rPr lang="en-US" sz="1800" dirty="0"/>
            <a:t>Inflammation becomes chronic with multiple UTIs</a:t>
          </a:r>
        </a:p>
      </dgm:t>
    </dgm:pt>
    <dgm:pt modelId="{F84ED52C-100C-4BD0-838D-5DC56A73F82C}" type="parTrans" cxnId="{617B9438-2365-4578-8AC7-90DE4503A837}">
      <dgm:prSet/>
      <dgm:spPr/>
      <dgm:t>
        <a:bodyPr/>
        <a:lstStyle/>
        <a:p>
          <a:endParaRPr lang="en-US"/>
        </a:p>
      </dgm:t>
    </dgm:pt>
    <dgm:pt modelId="{AD3B4B79-A536-4A47-89F5-E0AB240A1CF6}" type="sibTrans" cxnId="{617B9438-2365-4578-8AC7-90DE4503A837}">
      <dgm:prSet/>
      <dgm:spPr/>
      <dgm:t>
        <a:bodyPr/>
        <a:lstStyle/>
        <a:p>
          <a:endParaRPr lang="en-US"/>
        </a:p>
      </dgm:t>
    </dgm:pt>
    <dgm:pt modelId="{B11086A1-B6E5-4393-9188-EDB227769270}">
      <dgm:prSet custT="1"/>
      <dgm:spPr/>
      <dgm:t>
        <a:bodyPr/>
        <a:lstStyle/>
        <a:p>
          <a:r>
            <a:rPr lang="en-US" sz="1800" dirty="0"/>
            <a:t>Increase in COX-2 after an infection of the bladder epithelial cells</a:t>
          </a:r>
        </a:p>
      </dgm:t>
    </dgm:pt>
    <dgm:pt modelId="{2001B7EC-E59F-4A8B-9CF7-D17726BE7B1C}" type="parTrans" cxnId="{8B1674EE-5832-45BF-979F-71C9C8487917}">
      <dgm:prSet/>
      <dgm:spPr/>
      <dgm:t>
        <a:bodyPr/>
        <a:lstStyle/>
        <a:p>
          <a:endParaRPr lang="en-US"/>
        </a:p>
      </dgm:t>
    </dgm:pt>
    <dgm:pt modelId="{2A86F296-BA57-4551-A50C-F90A8AFB6EF6}" type="sibTrans" cxnId="{8B1674EE-5832-45BF-979F-71C9C8487917}">
      <dgm:prSet/>
      <dgm:spPr/>
      <dgm:t>
        <a:bodyPr/>
        <a:lstStyle/>
        <a:p>
          <a:endParaRPr lang="en-US"/>
        </a:p>
      </dgm:t>
    </dgm:pt>
    <dgm:pt modelId="{1848EF45-12F4-4367-9D0A-63F8E7763EE9}">
      <dgm:prSet custT="1"/>
      <dgm:spPr/>
      <dgm:t>
        <a:bodyPr/>
        <a:lstStyle/>
        <a:p>
          <a:r>
            <a:rPr lang="en-US" sz="1800" dirty="0"/>
            <a:t>Double blind RCT on 79 women with uncomplicated UTI showed equivalent symptoms by Day 4 when taking ibuprofen (200 mg </a:t>
          </a:r>
          <a:r>
            <a:rPr lang="en-US" sz="1800" dirty="0" err="1"/>
            <a:t>tid</a:t>
          </a:r>
          <a:r>
            <a:rPr lang="en-US" sz="1800" dirty="0"/>
            <a:t>) compared to ciprofloxacin.</a:t>
          </a:r>
        </a:p>
      </dgm:t>
    </dgm:pt>
    <dgm:pt modelId="{88AD8E16-4B76-4751-BFE4-6C8A83BF41A9}" type="parTrans" cxnId="{352C6D25-2C9D-4E52-8F6D-6F52A5BF3F6A}">
      <dgm:prSet/>
      <dgm:spPr/>
      <dgm:t>
        <a:bodyPr/>
        <a:lstStyle/>
        <a:p>
          <a:endParaRPr lang="en-US"/>
        </a:p>
      </dgm:t>
    </dgm:pt>
    <dgm:pt modelId="{44E1964B-EF98-47C4-A5F5-037D2BEE6340}" type="sibTrans" cxnId="{352C6D25-2C9D-4E52-8F6D-6F52A5BF3F6A}">
      <dgm:prSet/>
      <dgm:spPr/>
      <dgm:t>
        <a:bodyPr/>
        <a:lstStyle/>
        <a:p>
          <a:endParaRPr lang="en-US"/>
        </a:p>
      </dgm:t>
    </dgm:pt>
    <dgm:pt modelId="{56AF1DFB-168E-429D-B7BB-6F944BAA7269}">
      <dgm:prSet custT="1"/>
      <dgm:spPr/>
      <dgm:t>
        <a:bodyPr/>
        <a:lstStyle/>
        <a:p>
          <a:r>
            <a:rPr lang="en-US" sz="1600" dirty="0"/>
            <a:t>2 x 2 factorial placebo RCT evaluating ibuprofen in 382 women demonstrated substantial reduction in antibiotic use in patients taking ibuprofen without differences in terms of symptom relief or speed of recovery.</a:t>
          </a:r>
        </a:p>
      </dgm:t>
    </dgm:pt>
    <dgm:pt modelId="{9AFB24E7-1B3C-40ED-850E-259CA3739010}" type="parTrans" cxnId="{EA1A8156-1C55-41F9-9168-B8A7266AE9A7}">
      <dgm:prSet/>
      <dgm:spPr/>
      <dgm:t>
        <a:bodyPr/>
        <a:lstStyle/>
        <a:p>
          <a:endParaRPr lang="en-US"/>
        </a:p>
      </dgm:t>
    </dgm:pt>
    <dgm:pt modelId="{AEA09D07-CE23-4D7A-AACA-FB188C68BF18}" type="sibTrans" cxnId="{EA1A8156-1C55-41F9-9168-B8A7266AE9A7}">
      <dgm:prSet/>
      <dgm:spPr/>
      <dgm:t>
        <a:bodyPr/>
        <a:lstStyle/>
        <a:p>
          <a:endParaRPr lang="en-US"/>
        </a:p>
      </dgm:t>
    </dgm:pt>
    <dgm:pt modelId="{C7F7E8BD-494F-1C4C-9E9C-9D9AB3321904}" type="pres">
      <dgm:prSet presAssocID="{E77F6A7E-C8F7-41D3-90C1-814962BBD668}" presName="vert0" presStyleCnt="0">
        <dgm:presLayoutVars>
          <dgm:dir/>
          <dgm:animOne val="branch"/>
          <dgm:animLvl val="lvl"/>
        </dgm:presLayoutVars>
      </dgm:prSet>
      <dgm:spPr/>
    </dgm:pt>
    <dgm:pt modelId="{EBF2774B-AE93-D040-A21F-3A2F0A4F21A7}" type="pres">
      <dgm:prSet presAssocID="{6A764A45-D3D2-43C5-B4C6-418CF7AF17E3}" presName="thickLine" presStyleLbl="alignNode1" presStyleIdx="0" presStyleCnt="6"/>
      <dgm:spPr/>
    </dgm:pt>
    <dgm:pt modelId="{5750106D-B42F-DB45-8862-00CFC8563D38}" type="pres">
      <dgm:prSet presAssocID="{6A764A45-D3D2-43C5-B4C6-418CF7AF17E3}" presName="horz1" presStyleCnt="0"/>
      <dgm:spPr/>
    </dgm:pt>
    <dgm:pt modelId="{FFD5DAFA-06BC-1445-A3CE-EA32D6E40060}" type="pres">
      <dgm:prSet presAssocID="{6A764A45-D3D2-43C5-B4C6-418CF7AF17E3}" presName="tx1" presStyleLbl="revTx" presStyleIdx="0" presStyleCnt="6"/>
      <dgm:spPr/>
    </dgm:pt>
    <dgm:pt modelId="{AF348B15-606B-7846-9AD3-FE52D6222700}" type="pres">
      <dgm:prSet presAssocID="{6A764A45-D3D2-43C5-B4C6-418CF7AF17E3}" presName="vert1" presStyleCnt="0"/>
      <dgm:spPr/>
    </dgm:pt>
    <dgm:pt modelId="{B46758B5-E2CC-5941-BFEF-2B261660E1A2}" type="pres">
      <dgm:prSet presAssocID="{9195DEBF-8B7E-43C7-8008-8226867AD34A}" presName="thickLine" presStyleLbl="alignNode1" presStyleIdx="1" presStyleCnt="6"/>
      <dgm:spPr/>
    </dgm:pt>
    <dgm:pt modelId="{341A02EB-6C58-7646-B1EE-4FEEBA004FB8}" type="pres">
      <dgm:prSet presAssocID="{9195DEBF-8B7E-43C7-8008-8226867AD34A}" presName="horz1" presStyleCnt="0"/>
      <dgm:spPr/>
    </dgm:pt>
    <dgm:pt modelId="{4A09EAF2-A5C1-4546-91ED-3A526AD7055B}" type="pres">
      <dgm:prSet presAssocID="{9195DEBF-8B7E-43C7-8008-8226867AD34A}" presName="tx1" presStyleLbl="revTx" presStyleIdx="1" presStyleCnt="6"/>
      <dgm:spPr/>
    </dgm:pt>
    <dgm:pt modelId="{37AD8D35-1292-A443-AB13-880644263BB9}" type="pres">
      <dgm:prSet presAssocID="{9195DEBF-8B7E-43C7-8008-8226867AD34A}" presName="vert1" presStyleCnt="0"/>
      <dgm:spPr/>
    </dgm:pt>
    <dgm:pt modelId="{0431B340-89D5-9E4B-8595-06741F9441F1}" type="pres">
      <dgm:prSet presAssocID="{336EC4E8-BD58-49DC-ADC2-4E8A067AE46A}" presName="thickLine" presStyleLbl="alignNode1" presStyleIdx="2" presStyleCnt="6"/>
      <dgm:spPr/>
    </dgm:pt>
    <dgm:pt modelId="{790AAC73-14A4-2941-9EDA-48D54AABA609}" type="pres">
      <dgm:prSet presAssocID="{336EC4E8-BD58-49DC-ADC2-4E8A067AE46A}" presName="horz1" presStyleCnt="0"/>
      <dgm:spPr/>
    </dgm:pt>
    <dgm:pt modelId="{2DF010EB-6E66-D248-837B-E1891B4F66A4}" type="pres">
      <dgm:prSet presAssocID="{336EC4E8-BD58-49DC-ADC2-4E8A067AE46A}" presName="tx1" presStyleLbl="revTx" presStyleIdx="2" presStyleCnt="6"/>
      <dgm:spPr/>
    </dgm:pt>
    <dgm:pt modelId="{0D720FA3-FC15-C64E-B353-189DBCA160AA}" type="pres">
      <dgm:prSet presAssocID="{336EC4E8-BD58-49DC-ADC2-4E8A067AE46A}" presName="vert1" presStyleCnt="0"/>
      <dgm:spPr/>
    </dgm:pt>
    <dgm:pt modelId="{181C8825-F177-A044-9875-654FA8CE80F1}" type="pres">
      <dgm:prSet presAssocID="{B11086A1-B6E5-4393-9188-EDB227769270}" presName="thickLine" presStyleLbl="alignNode1" presStyleIdx="3" presStyleCnt="6"/>
      <dgm:spPr/>
    </dgm:pt>
    <dgm:pt modelId="{B2B2B4CC-E8F1-0448-AC60-C69A0ACB8AEA}" type="pres">
      <dgm:prSet presAssocID="{B11086A1-B6E5-4393-9188-EDB227769270}" presName="horz1" presStyleCnt="0"/>
      <dgm:spPr/>
    </dgm:pt>
    <dgm:pt modelId="{9E2752D9-26D9-034F-9DCE-417080A19100}" type="pres">
      <dgm:prSet presAssocID="{B11086A1-B6E5-4393-9188-EDB227769270}" presName="tx1" presStyleLbl="revTx" presStyleIdx="3" presStyleCnt="6"/>
      <dgm:spPr/>
    </dgm:pt>
    <dgm:pt modelId="{DEE1DB25-A85C-EB46-AE47-7F90F37FD278}" type="pres">
      <dgm:prSet presAssocID="{B11086A1-B6E5-4393-9188-EDB227769270}" presName="vert1" presStyleCnt="0"/>
      <dgm:spPr/>
    </dgm:pt>
    <dgm:pt modelId="{E527205B-119A-8949-AC89-F94A7560BD12}" type="pres">
      <dgm:prSet presAssocID="{1848EF45-12F4-4367-9D0A-63F8E7763EE9}" presName="thickLine" presStyleLbl="alignNode1" presStyleIdx="4" presStyleCnt="6"/>
      <dgm:spPr/>
    </dgm:pt>
    <dgm:pt modelId="{7C958D92-30C2-2A40-A9EB-2937B48CC91E}" type="pres">
      <dgm:prSet presAssocID="{1848EF45-12F4-4367-9D0A-63F8E7763EE9}" presName="horz1" presStyleCnt="0"/>
      <dgm:spPr/>
    </dgm:pt>
    <dgm:pt modelId="{AE472D82-C3BF-F247-960D-E0484330A861}" type="pres">
      <dgm:prSet presAssocID="{1848EF45-12F4-4367-9D0A-63F8E7763EE9}" presName="tx1" presStyleLbl="revTx" presStyleIdx="4" presStyleCnt="6" custScaleY="163053"/>
      <dgm:spPr/>
    </dgm:pt>
    <dgm:pt modelId="{63DC26B4-7AB5-A846-B2F0-D23AC337E13E}" type="pres">
      <dgm:prSet presAssocID="{1848EF45-12F4-4367-9D0A-63F8E7763EE9}" presName="vert1" presStyleCnt="0"/>
      <dgm:spPr/>
    </dgm:pt>
    <dgm:pt modelId="{2BBABFDC-A1C6-AE47-BD5E-09898CCD1403}" type="pres">
      <dgm:prSet presAssocID="{56AF1DFB-168E-429D-B7BB-6F944BAA7269}" presName="thickLine" presStyleLbl="alignNode1" presStyleIdx="5" presStyleCnt="6"/>
      <dgm:spPr/>
    </dgm:pt>
    <dgm:pt modelId="{9A09A9D2-993B-3D47-BBFF-383C48432565}" type="pres">
      <dgm:prSet presAssocID="{56AF1DFB-168E-429D-B7BB-6F944BAA7269}" presName="horz1" presStyleCnt="0"/>
      <dgm:spPr/>
    </dgm:pt>
    <dgm:pt modelId="{121C6344-1E57-7544-88E8-386FB4199740}" type="pres">
      <dgm:prSet presAssocID="{56AF1DFB-168E-429D-B7BB-6F944BAA7269}" presName="tx1" presStyleLbl="revTx" presStyleIdx="5" presStyleCnt="6" custScaleY="104048"/>
      <dgm:spPr/>
    </dgm:pt>
    <dgm:pt modelId="{7FD4CC4F-49C1-4144-84D6-676FA2FA582B}" type="pres">
      <dgm:prSet presAssocID="{56AF1DFB-168E-429D-B7BB-6F944BAA7269}" presName="vert1" presStyleCnt="0"/>
      <dgm:spPr/>
    </dgm:pt>
  </dgm:ptLst>
  <dgm:cxnLst>
    <dgm:cxn modelId="{655A9D0A-E71C-5C43-8C57-D1B24E9E543A}" type="presOf" srcId="{336EC4E8-BD58-49DC-ADC2-4E8A067AE46A}" destId="{2DF010EB-6E66-D248-837B-E1891B4F66A4}" srcOrd="0" destOrd="0" presId="urn:microsoft.com/office/officeart/2008/layout/LinedList"/>
    <dgm:cxn modelId="{038DCC13-958A-2E42-A4A8-90E0DAD12CB1}" type="presOf" srcId="{9195DEBF-8B7E-43C7-8008-8226867AD34A}" destId="{4A09EAF2-A5C1-4546-91ED-3A526AD7055B}" srcOrd="0" destOrd="0" presId="urn:microsoft.com/office/officeart/2008/layout/LinedList"/>
    <dgm:cxn modelId="{352C6D25-2C9D-4E52-8F6D-6F52A5BF3F6A}" srcId="{E77F6A7E-C8F7-41D3-90C1-814962BBD668}" destId="{1848EF45-12F4-4367-9D0A-63F8E7763EE9}" srcOrd="4" destOrd="0" parTransId="{88AD8E16-4B76-4751-BFE4-6C8A83BF41A9}" sibTransId="{44E1964B-EF98-47C4-A5F5-037D2BEE6340}"/>
    <dgm:cxn modelId="{617B9438-2365-4578-8AC7-90DE4503A837}" srcId="{E77F6A7E-C8F7-41D3-90C1-814962BBD668}" destId="{336EC4E8-BD58-49DC-ADC2-4E8A067AE46A}" srcOrd="2" destOrd="0" parTransId="{F84ED52C-100C-4BD0-838D-5DC56A73F82C}" sibTransId="{AD3B4B79-A536-4A47-89F5-E0AB240A1CF6}"/>
    <dgm:cxn modelId="{0DAEF438-1E0C-FB48-A005-6484F5AB277E}" type="presOf" srcId="{B11086A1-B6E5-4393-9188-EDB227769270}" destId="{9E2752D9-26D9-034F-9DCE-417080A19100}" srcOrd="0" destOrd="0" presId="urn:microsoft.com/office/officeart/2008/layout/LinedList"/>
    <dgm:cxn modelId="{EA1A8156-1C55-41F9-9168-B8A7266AE9A7}" srcId="{E77F6A7E-C8F7-41D3-90C1-814962BBD668}" destId="{56AF1DFB-168E-429D-B7BB-6F944BAA7269}" srcOrd="5" destOrd="0" parTransId="{9AFB24E7-1B3C-40ED-850E-259CA3739010}" sibTransId="{AEA09D07-CE23-4D7A-AACA-FB188C68BF18}"/>
    <dgm:cxn modelId="{1BA3F67F-B454-4249-BD7B-F298F5DC0702}" srcId="{E77F6A7E-C8F7-41D3-90C1-814962BBD668}" destId="{9195DEBF-8B7E-43C7-8008-8226867AD34A}" srcOrd="1" destOrd="0" parTransId="{9D7164B9-AE21-4109-91BD-EC4DF60F6436}" sibTransId="{77600C3E-607B-4B7C-BC86-F922B5F5397B}"/>
    <dgm:cxn modelId="{F2045BAF-8B2C-6544-A346-1B8CE7C871CD}" type="presOf" srcId="{1848EF45-12F4-4367-9D0A-63F8E7763EE9}" destId="{AE472D82-C3BF-F247-960D-E0484330A861}" srcOrd="0" destOrd="0" presId="urn:microsoft.com/office/officeart/2008/layout/LinedList"/>
    <dgm:cxn modelId="{D230C2BE-3F5B-E942-B7BF-F6B3386D9F43}" type="presOf" srcId="{E77F6A7E-C8F7-41D3-90C1-814962BBD668}" destId="{C7F7E8BD-494F-1C4C-9E9C-9D9AB3321904}" srcOrd="0" destOrd="0" presId="urn:microsoft.com/office/officeart/2008/layout/LinedList"/>
    <dgm:cxn modelId="{2617F8C7-4F28-4947-A6CB-6A31D29D2C88}" srcId="{E77F6A7E-C8F7-41D3-90C1-814962BBD668}" destId="{6A764A45-D3D2-43C5-B4C6-418CF7AF17E3}" srcOrd="0" destOrd="0" parTransId="{2A5D71A9-2D7F-4B54-B46A-78096354DE7C}" sibTransId="{09FEF3E6-86A9-4421-ABD1-632FD06ACDC4}"/>
    <dgm:cxn modelId="{2EE267CA-597F-7B4E-B26F-CA874FFFF0BB}" type="presOf" srcId="{56AF1DFB-168E-429D-B7BB-6F944BAA7269}" destId="{121C6344-1E57-7544-88E8-386FB4199740}" srcOrd="0" destOrd="0" presId="urn:microsoft.com/office/officeart/2008/layout/LinedList"/>
    <dgm:cxn modelId="{6D9F6EE4-2F84-824A-8086-AD98AAD62560}" type="presOf" srcId="{6A764A45-D3D2-43C5-B4C6-418CF7AF17E3}" destId="{FFD5DAFA-06BC-1445-A3CE-EA32D6E40060}" srcOrd="0" destOrd="0" presId="urn:microsoft.com/office/officeart/2008/layout/LinedList"/>
    <dgm:cxn modelId="{8B1674EE-5832-45BF-979F-71C9C8487917}" srcId="{E77F6A7E-C8F7-41D3-90C1-814962BBD668}" destId="{B11086A1-B6E5-4393-9188-EDB227769270}" srcOrd="3" destOrd="0" parTransId="{2001B7EC-E59F-4A8B-9CF7-D17726BE7B1C}" sibTransId="{2A86F296-BA57-4551-A50C-F90A8AFB6EF6}"/>
    <dgm:cxn modelId="{0D8A4413-12D1-4C4B-9951-2CAF96D4F50C}" type="presParOf" srcId="{C7F7E8BD-494F-1C4C-9E9C-9D9AB3321904}" destId="{EBF2774B-AE93-D040-A21F-3A2F0A4F21A7}" srcOrd="0" destOrd="0" presId="urn:microsoft.com/office/officeart/2008/layout/LinedList"/>
    <dgm:cxn modelId="{3F5C4B32-60FE-344A-AA71-2F9BA1F57DB8}" type="presParOf" srcId="{C7F7E8BD-494F-1C4C-9E9C-9D9AB3321904}" destId="{5750106D-B42F-DB45-8862-00CFC8563D38}" srcOrd="1" destOrd="0" presId="urn:microsoft.com/office/officeart/2008/layout/LinedList"/>
    <dgm:cxn modelId="{F5B12253-9A3A-9F4F-9553-CE039DF17584}" type="presParOf" srcId="{5750106D-B42F-DB45-8862-00CFC8563D38}" destId="{FFD5DAFA-06BC-1445-A3CE-EA32D6E40060}" srcOrd="0" destOrd="0" presId="urn:microsoft.com/office/officeart/2008/layout/LinedList"/>
    <dgm:cxn modelId="{EBFC45A7-41F9-C84E-AE71-840F7185A44F}" type="presParOf" srcId="{5750106D-B42F-DB45-8862-00CFC8563D38}" destId="{AF348B15-606B-7846-9AD3-FE52D6222700}" srcOrd="1" destOrd="0" presId="urn:microsoft.com/office/officeart/2008/layout/LinedList"/>
    <dgm:cxn modelId="{C77BFC6F-B67E-1848-92DE-2AED933B7AE1}" type="presParOf" srcId="{C7F7E8BD-494F-1C4C-9E9C-9D9AB3321904}" destId="{B46758B5-E2CC-5941-BFEF-2B261660E1A2}" srcOrd="2" destOrd="0" presId="urn:microsoft.com/office/officeart/2008/layout/LinedList"/>
    <dgm:cxn modelId="{979AD605-269E-4944-B7DF-3EDA211E2D3C}" type="presParOf" srcId="{C7F7E8BD-494F-1C4C-9E9C-9D9AB3321904}" destId="{341A02EB-6C58-7646-B1EE-4FEEBA004FB8}" srcOrd="3" destOrd="0" presId="urn:microsoft.com/office/officeart/2008/layout/LinedList"/>
    <dgm:cxn modelId="{3B979744-E7ED-F041-ACCC-C7C1739E009C}" type="presParOf" srcId="{341A02EB-6C58-7646-B1EE-4FEEBA004FB8}" destId="{4A09EAF2-A5C1-4546-91ED-3A526AD7055B}" srcOrd="0" destOrd="0" presId="urn:microsoft.com/office/officeart/2008/layout/LinedList"/>
    <dgm:cxn modelId="{AA0629C7-D1D2-F748-B020-FAF3C6E4E207}" type="presParOf" srcId="{341A02EB-6C58-7646-B1EE-4FEEBA004FB8}" destId="{37AD8D35-1292-A443-AB13-880644263BB9}" srcOrd="1" destOrd="0" presId="urn:microsoft.com/office/officeart/2008/layout/LinedList"/>
    <dgm:cxn modelId="{99710E14-7ECC-2043-AF09-2F188CC07F89}" type="presParOf" srcId="{C7F7E8BD-494F-1C4C-9E9C-9D9AB3321904}" destId="{0431B340-89D5-9E4B-8595-06741F9441F1}" srcOrd="4" destOrd="0" presId="urn:microsoft.com/office/officeart/2008/layout/LinedList"/>
    <dgm:cxn modelId="{EC71B2DA-0334-3C46-9D3E-8C928F46BD59}" type="presParOf" srcId="{C7F7E8BD-494F-1C4C-9E9C-9D9AB3321904}" destId="{790AAC73-14A4-2941-9EDA-48D54AABA609}" srcOrd="5" destOrd="0" presId="urn:microsoft.com/office/officeart/2008/layout/LinedList"/>
    <dgm:cxn modelId="{CB63B8BE-D85B-6E47-B597-B29827821D19}" type="presParOf" srcId="{790AAC73-14A4-2941-9EDA-48D54AABA609}" destId="{2DF010EB-6E66-D248-837B-E1891B4F66A4}" srcOrd="0" destOrd="0" presId="urn:microsoft.com/office/officeart/2008/layout/LinedList"/>
    <dgm:cxn modelId="{408A3C86-E6C1-E84D-A575-EB3FAA1EEFF0}" type="presParOf" srcId="{790AAC73-14A4-2941-9EDA-48D54AABA609}" destId="{0D720FA3-FC15-C64E-B353-189DBCA160AA}" srcOrd="1" destOrd="0" presId="urn:microsoft.com/office/officeart/2008/layout/LinedList"/>
    <dgm:cxn modelId="{3FB82258-FD9A-2748-929A-3644407FA2B6}" type="presParOf" srcId="{C7F7E8BD-494F-1C4C-9E9C-9D9AB3321904}" destId="{181C8825-F177-A044-9875-654FA8CE80F1}" srcOrd="6" destOrd="0" presId="urn:microsoft.com/office/officeart/2008/layout/LinedList"/>
    <dgm:cxn modelId="{45C3EB0F-7834-504D-BD91-EB6E4814D57B}" type="presParOf" srcId="{C7F7E8BD-494F-1C4C-9E9C-9D9AB3321904}" destId="{B2B2B4CC-E8F1-0448-AC60-C69A0ACB8AEA}" srcOrd="7" destOrd="0" presId="urn:microsoft.com/office/officeart/2008/layout/LinedList"/>
    <dgm:cxn modelId="{90B8DCCA-08D8-074C-B2C7-6F165E1964F7}" type="presParOf" srcId="{B2B2B4CC-E8F1-0448-AC60-C69A0ACB8AEA}" destId="{9E2752D9-26D9-034F-9DCE-417080A19100}" srcOrd="0" destOrd="0" presId="urn:microsoft.com/office/officeart/2008/layout/LinedList"/>
    <dgm:cxn modelId="{5800AF5E-067C-664C-9BF5-F297241DFE0C}" type="presParOf" srcId="{B2B2B4CC-E8F1-0448-AC60-C69A0ACB8AEA}" destId="{DEE1DB25-A85C-EB46-AE47-7F90F37FD278}" srcOrd="1" destOrd="0" presId="urn:microsoft.com/office/officeart/2008/layout/LinedList"/>
    <dgm:cxn modelId="{80FB05E8-3A7D-F84B-8EC3-669F979B41FD}" type="presParOf" srcId="{C7F7E8BD-494F-1C4C-9E9C-9D9AB3321904}" destId="{E527205B-119A-8949-AC89-F94A7560BD12}" srcOrd="8" destOrd="0" presId="urn:microsoft.com/office/officeart/2008/layout/LinedList"/>
    <dgm:cxn modelId="{7332403A-8271-BA4E-9C4A-1CFC50FEE51A}" type="presParOf" srcId="{C7F7E8BD-494F-1C4C-9E9C-9D9AB3321904}" destId="{7C958D92-30C2-2A40-A9EB-2937B48CC91E}" srcOrd="9" destOrd="0" presId="urn:microsoft.com/office/officeart/2008/layout/LinedList"/>
    <dgm:cxn modelId="{95DA2EC7-84D3-D841-A4EE-A27D85057E3F}" type="presParOf" srcId="{7C958D92-30C2-2A40-A9EB-2937B48CC91E}" destId="{AE472D82-C3BF-F247-960D-E0484330A861}" srcOrd="0" destOrd="0" presId="urn:microsoft.com/office/officeart/2008/layout/LinedList"/>
    <dgm:cxn modelId="{026C21A8-FF2F-014A-B71E-1185A954B937}" type="presParOf" srcId="{7C958D92-30C2-2A40-A9EB-2937B48CC91E}" destId="{63DC26B4-7AB5-A846-B2F0-D23AC337E13E}" srcOrd="1" destOrd="0" presId="urn:microsoft.com/office/officeart/2008/layout/LinedList"/>
    <dgm:cxn modelId="{F28B41D1-897F-804B-8F9E-617BFA8D1E91}" type="presParOf" srcId="{C7F7E8BD-494F-1C4C-9E9C-9D9AB3321904}" destId="{2BBABFDC-A1C6-AE47-BD5E-09898CCD1403}" srcOrd="10" destOrd="0" presId="urn:microsoft.com/office/officeart/2008/layout/LinedList"/>
    <dgm:cxn modelId="{F5BC6301-E526-A64F-B7DC-12860E27BA4B}" type="presParOf" srcId="{C7F7E8BD-494F-1C4C-9E9C-9D9AB3321904}" destId="{9A09A9D2-993B-3D47-BBFF-383C48432565}" srcOrd="11" destOrd="0" presId="urn:microsoft.com/office/officeart/2008/layout/LinedList"/>
    <dgm:cxn modelId="{EE4FF781-F119-0C4C-97D1-D8ECACB3A9F5}" type="presParOf" srcId="{9A09A9D2-993B-3D47-BBFF-383C48432565}" destId="{121C6344-1E57-7544-88E8-386FB4199740}" srcOrd="0" destOrd="0" presId="urn:microsoft.com/office/officeart/2008/layout/LinedList"/>
    <dgm:cxn modelId="{10647F7C-3F90-6246-A0EA-43F95386BDAE}" type="presParOf" srcId="{9A09A9D2-993B-3D47-BBFF-383C48432565}" destId="{7FD4CC4F-49C1-4144-84D6-676FA2FA58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C03D795-F3BC-4AB0-9914-593B72C78F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3D083D-2C68-4F1A-B8C0-422F2A75E123}">
      <dgm:prSet custT="1"/>
      <dgm:spPr/>
      <dgm:t>
        <a:bodyPr/>
        <a:lstStyle/>
        <a:p>
          <a:r>
            <a:rPr lang="en-US" sz="1600" b="0" i="0" dirty="0"/>
            <a:t>Lactobacilli frequently dominant micro-organism in vaginal flora</a:t>
          </a:r>
          <a:endParaRPr lang="en-US" sz="1600" dirty="0"/>
        </a:p>
      </dgm:t>
    </dgm:pt>
    <dgm:pt modelId="{ED711766-676F-4ED1-9931-E3B60FE6F1B6}" type="parTrans" cxnId="{D2C7DCC2-AAC6-41F7-8724-1B30B0CD5ED0}">
      <dgm:prSet/>
      <dgm:spPr/>
      <dgm:t>
        <a:bodyPr/>
        <a:lstStyle/>
        <a:p>
          <a:endParaRPr lang="en-US"/>
        </a:p>
      </dgm:t>
    </dgm:pt>
    <dgm:pt modelId="{BD92D293-1EB4-48FA-A8B8-D06FEC90A3D0}" type="sibTrans" cxnId="{D2C7DCC2-AAC6-41F7-8724-1B30B0CD5ED0}">
      <dgm:prSet/>
      <dgm:spPr/>
      <dgm:t>
        <a:bodyPr/>
        <a:lstStyle/>
        <a:p>
          <a:endParaRPr lang="en-US"/>
        </a:p>
      </dgm:t>
    </dgm:pt>
    <dgm:pt modelId="{4FD9935F-46AA-4E98-93EF-0FF20D2824A2}">
      <dgm:prSet custT="1"/>
      <dgm:spPr/>
      <dgm:t>
        <a:bodyPr/>
        <a:lstStyle/>
        <a:p>
          <a:r>
            <a:rPr lang="en-US" sz="1800" b="0" i="0" dirty="0"/>
            <a:t>A change in normal vaginal flora has been shown to facilitate the recurrence of UTI’s such as Lactobacilli</a:t>
          </a:r>
          <a:endParaRPr lang="en-US" sz="1800" dirty="0"/>
        </a:p>
      </dgm:t>
    </dgm:pt>
    <dgm:pt modelId="{CFD604AC-F631-4B42-891D-68DD58C1D31D}" type="parTrans" cxnId="{8E7C6382-C46F-49F7-B342-FBBD10DA7CD0}">
      <dgm:prSet/>
      <dgm:spPr/>
      <dgm:t>
        <a:bodyPr/>
        <a:lstStyle/>
        <a:p>
          <a:endParaRPr lang="en-US"/>
        </a:p>
      </dgm:t>
    </dgm:pt>
    <dgm:pt modelId="{422ADE16-8182-46E9-86EC-AB8675D60589}" type="sibTrans" cxnId="{8E7C6382-C46F-49F7-B342-FBBD10DA7CD0}">
      <dgm:prSet/>
      <dgm:spPr/>
      <dgm:t>
        <a:bodyPr/>
        <a:lstStyle/>
        <a:p>
          <a:endParaRPr lang="en-US"/>
        </a:p>
      </dgm:t>
    </dgm:pt>
    <dgm:pt modelId="{9D39EFFE-8873-4012-B9DE-66607D71742B}">
      <dgm:prSet custT="1"/>
      <dgm:spPr/>
      <dgm:t>
        <a:bodyPr/>
        <a:lstStyle/>
        <a:p>
          <a:r>
            <a:rPr lang="en-US" sz="1800" b="0" i="0" dirty="0"/>
            <a:t>Exact mechanisms of action are still unknown</a:t>
          </a:r>
          <a:endParaRPr lang="en-US" sz="1800" dirty="0"/>
        </a:p>
      </dgm:t>
    </dgm:pt>
    <dgm:pt modelId="{D8BC639F-B6EE-4D11-A38E-290E437335A5}" type="parTrans" cxnId="{3175013D-0FA2-44EC-BEEA-FB45DAE986C4}">
      <dgm:prSet/>
      <dgm:spPr/>
      <dgm:t>
        <a:bodyPr/>
        <a:lstStyle/>
        <a:p>
          <a:endParaRPr lang="en-US"/>
        </a:p>
      </dgm:t>
    </dgm:pt>
    <dgm:pt modelId="{ADA0E842-8EFE-4A78-92DC-034A9574BDAF}" type="sibTrans" cxnId="{3175013D-0FA2-44EC-BEEA-FB45DAE986C4}">
      <dgm:prSet/>
      <dgm:spPr/>
      <dgm:t>
        <a:bodyPr/>
        <a:lstStyle/>
        <a:p>
          <a:endParaRPr lang="en-US"/>
        </a:p>
      </dgm:t>
    </dgm:pt>
    <dgm:pt modelId="{3CEC9829-181B-4E41-A826-45351C2383AE}">
      <dgm:prSet custT="1"/>
      <dgm:spPr/>
      <dgm:t>
        <a:bodyPr/>
        <a:lstStyle/>
        <a:p>
          <a:r>
            <a:rPr lang="en-US" sz="1600" b="0" i="0" dirty="0"/>
            <a:t>3 modes of action: bacteriostatic effect, lactic acid and hydrogen peroxide to disrupt adhesion and invasion, bactericidal, immune system modulator</a:t>
          </a:r>
          <a:endParaRPr lang="en-US" sz="1600" dirty="0"/>
        </a:p>
      </dgm:t>
    </dgm:pt>
    <dgm:pt modelId="{6A0AE4EB-23AF-4036-8048-8A6DE56B0F3A}" type="parTrans" cxnId="{8DE27E56-7909-443A-A14F-D645F2F442D8}">
      <dgm:prSet/>
      <dgm:spPr/>
      <dgm:t>
        <a:bodyPr/>
        <a:lstStyle/>
        <a:p>
          <a:endParaRPr lang="en-US"/>
        </a:p>
      </dgm:t>
    </dgm:pt>
    <dgm:pt modelId="{A4F7D2C6-8A39-4E04-AC94-87B5A088B0A1}" type="sibTrans" cxnId="{8DE27E56-7909-443A-A14F-D645F2F442D8}">
      <dgm:prSet/>
      <dgm:spPr/>
      <dgm:t>
        <a:bodyPr/>
        <a:lstStyle/>
        <a:p>
          <a:endParaRPr lang="en-US"/>
        </a:p>
      </dgm:t>
    </dgm:pt>
    <dgm:pt modelId="{A12193C3-1224-430C-B635-8B9DA398FA3D}">
      <dgm:prSet custT="1"/>
      <dgm:spPr/>
      <dgm:t>
        <a:bodyPr/>
        <a:lstStyle/>
        <a:p>
          <a:r>
            <a:rPr lang="en-US" sz="1400" dirty="0"/>
            <a:t>Bio-</a:t>
          </a:r>
          <a:r>
            <a:rPr lang="en-US" sz="1400" dirty="0" err="1"/>
            <a:t>Kult</a:t>
          </a:r>
          <a:r>
            <a:rPr lang="en-US" sz="1400" dirty="0"/>
            <a:t> pro-Cyan commercially available product containing probiotics Lactobacillus acidophilus PXN 35, Lactobacillus </a:t>
          </a:r>
          <a:r>
            <a:rPr lang="en-US" sz="1400" dirty="0" err="1"/>
            <a:t>platarum</a:t>
          </a:r>
          <a:r>
            <a:rPr lang="en-US" sz="1400" dirty="0"/>
            <a:t> PXN47 and cranberry extract 36 mg/day PACs 2 x daily for 26 weeks led to significantly lower number of RUTIs compared to placebo</a:t>
          </a:r>
        </a:p>
      </dgm:t>
    </dgm:pt>
    <dgm:pt modelId="{17CB5334-D814-4E9F-845C-DC8FEF77FBA4}" type="parTrans" cxnId="{D178485C-2594-4E32-86D8-A4CAC50025E3}">
      <dgm:prSet/>
      <dgm:spPr/>
      <dgm:t>
        <a:bodyPr/>
        <a:lstStyle/>
        <a:p>
          <a:endParaRPr lang="en-US"/>
        </a:p>
      </dgm:t>
    </dgm:pt>
    <dgm:pt modelId="{E431D07B-4F7B-41FA-9C83-CB6E6E634BAC}" type="sibTrans" cxnId="{D178485C-2594-4E32-86D8-A4CAC50025E3}">
      <dgm:prSet/>
      <dgm:spPr/>
      <dgm:t>
        <a:bodyPr/>
        <a:lstStyle/>
        <a:p>
          <a:endParaRPr lang="en-US"/>
        </a:p>
      </dgm:t>
    </dgm:pt>
    <dgm:pt modelId="{8D4B22EB-A0EC-4431-8C7F-4B14E7826AC7}">
      <dgm:prSet/>
      <dgm:spPr/>
      <dgm:t>
        <a:bodyPr/>
        <a:lstStyle/>
        <a:p>
          <a:endParaRPr lang="en-US"/>
        </a:p>
      </dgm:t>
    </dgm:pt>
    <dgm:pt modelId="{BA1BA67D-1CF1-421D-BBE7-CAAEE7E29928}" type="parTrans" cxnId="{4EA262F2-C657-4FF7-A47A-26B404E344A1}">
      <dgm:prSet/>
      <dgm:spPr/>
      <dgm:t>
        <a:bodyPr/>
        <a:lstStyle/>
        <a:p>
          <a:endParaRPr lang="en-US"/>
        </a:p>
      </dgm:t>
    </dgm:pt>
    <dgm:pt modelId="{AF222119-A03F-4269-B532-5B1B8B7F91B0}" type="sibTrans" cxnId="{4EA262F2-C657-4FF7-A47A-26B404E344A1}">
      <dgm:prSet/>
      <dgm:spPr/>
      <dgm:t>
        <a:bodyPr/>
        <a:lstStyle/>
        <a:p>
          <a:endParaRPr lang="en-US"/>
        </a:p>
      </dgm:t>
    </dgm:pt>
    <dgm:pt modelId="{D16A7B12-92FD-4528-9D81-D004855A6D90}">
      <dgm:prSet custT="1"/>
      <dgm:spPr/>
      <dgm:t>
        <a:bodyPr/>
        <a:lstStyle/>
        <a:p>
          <a:r>
            <a:rPr lang="en-US" sz="1600" b="0" i="0" dirty="0"/>
            <a:t>Ability to interfere with adherence, growth and colonization of UPEC</a:t>
          </a:r>
          <a:endParaRPr lang="en-US" sz="1600" dirty="0"/>
        </a:p>
      </dgm:t>
    </dgm:pt>
    <dgm:pt modelId="{168CD8D3-174C-47E0-AD57-B5C7B385E52B}" type="sibTrans" cxnId="{0A18F051-B419-462E-92F0-96E1BBB3291E}">
      <dgm:prSet/>
      <dgm:spPr/>
      <dgm:t>
        <a:bodyPr/>
        <a:lstStyle/>
        <a:p>
          <a:endParaRPr lang="en-US"/>
        </a:p>
      </dgm:t>
    </dgm:pt>
    <dgm:pt modelId="{86D6F9DE-D017-4542-8937-78C82002E562}" type="parTrans" cxnId="{0A18F051-B419-462E-92F0-96E1BBB3291E}">
      <dgm:prSet/>
      <dgm:spPr/>
      <dgm:t>
        <a:bodyPr/>
        <a:lstStyle/>
        <a:p>
          <a:endParaRPr lang="en-US"/>
        </a:p>
      </dgm:t>
    </dgm:pt>
    <dgm:pt modelId="{B03AF1EB-BFD1-BD4B-9379-62A4A3D08638}" type="pres">
      <dgm:prSet presAssocID="{7C03D795-F3BC-4AB0-9914-593B72C78F17}" presName="vert0" presStyleCnt="0">
        <dgm:presLayoutVars>
          <dgm:dir/>
          <dgm:animOne val="branch"/>
          <dgm:animLvl val="lvl"/>
        </dgm:presLayoutVars>
      </dgm:prSet>
      <dgm:spPr/>
    </dgm:pt>
    <dgm:pt modelId="{BE9CA854-DBCB-5D4B-A63C-1493445BEFED}" type="pres">
      <dgm:prSet presAssocID="{303D083D-2C68-4F1A-B8C0-422F2A75E123}" presName="thickLine" presStyleLbl="alignNode1" presStyleIdx="0" presStyleCnt="6"/>
      <dgm:spPr/>
    </dgm:pt>
    <dgm:pt modelId="{D8114AF1-215E-E44C-8482-E61A2CA32BDD}" type="pres">
      <dgm:prSet presAssocID="{303D083D-2C68-4F1A-B8C0-422F2A75E123}" presName="horz1" presStyleCnt="0"/>
      <dgm:spPr/>
    </dgm:pt>
    <dgm:pt modelId="{9C8DC032-6E71-8245-8457-0D38F0CEA133}" type="pres">
      <dgm:prSet presAssocID="{303D083D-2C68-4F1A-B8C0-422F2A75E123}" presName="tx1" presStyleLbl="revTx" presStyleIdx="0" presStyleCnt="7" custScaleX="500000"/>
      <dgm:spPr/>
    </dgm:pt>
    <dgm:pt modelId="{32C4D7CF-0161-A94D-8029-DDFEA8F81AD0}" type="pres">
      <dgm:prSet presAssocID="{303D083D-2C68-4F1A-B8C0-422F2A75E123}" presName="vert1" presStyleCnt="0"/>
      <dgm:spPr/>
    </dgm:pt>
    <dgm:pt modelId="{8A66A55D-82D1-A74D-A980-08D37D656CCF}" type="pres">
      <dgm:prSet presAssocID="{D16A7B12-92FD-4528-9D81-D004855A6D90}" presName="thickLine" presStyleLbl="alignNode1" presStyleIdx="1" presStyleCnt="6"/>
      <dgm:spPr/>
    </dgm:pt>
    <dgm:pt modelId="{84D59D54-FCA2-584C-A0D7-401DCE66268A}" type="pres">
      <dgm:prSet presAssocID="{D16A7B12-92FD-4528-9D81-D004855A6D90}" presName="horz1" presStyleCnt="0"/>
      <dgm:spPr/>
    </dgm:pt>
    <dgm:pt modelId="{4E6F5231-75FD-054D-8CE9-F5521B47C7E6}" type="pres">
      <dgm:prSet presAssocID="{D16A7B12-92FD-4528-9D81-D004855A6D90}" presName="tx1" presStyleLbl="revTx" presStyleIdx="1" presStyleCnt="7" custScaleX="500000"/>
      <dgm:spPr/>
    </dgm:pt>
    <dgm:pt modelId="{182683DA-A4BD-2941-81E2-A6F53502DAD6}" type="pres">
      <dgm:prSet presAssocID="{D16A7B12-92FD-4528-9D81-D004855A6D90}" presName="vert1" presStyleCnt="0"/>
      <dgm:spPr/>
    </dgm:pt>
    <dgm:pt modelId="{CB4FE0BB-946B-9B4A-966D-1DD4F0371B51}" type="pres">
      <dgm:prSet presAssocID="{4FD9935F-46AA-4E98-93EF-0FF20D2824A2}" presName="thickLine" presStyleLbl="alignNode1" presStyleIdx="2" presStyleCnt="6"/>
      <dgm:spPr/>
    </dgm:pt>
    <dgm:pt modelId="{D1976E01-46C4-D440-8EEE-36304276A252}" type="pres">
      <dgm:prSet presAssocID="{4FD9935F-46AA-4E98-93EF-0FF20D2824A2}" presName="horz1" presStyleCnt="0"/>
      <dgm:spPr/>
    </dgm:pt>
    <dgm:pt modelId="{E621CBBE-FB68-0C4D-8CCC-A3D58026014E}" type="pres">
      <dgm:prSet presAssocID="{4FD9935F-46AA-4E98-93EF-0FF20D2824A2}" presName="tx1" presStyleLbl="revTx" presStyleIdx="2" presStyleCnt="7" custScaleX="500000"/>
      <dgm:spPr/>
    </dgm:pt>
    <dgm:pt modelId="{FEA43DA5-DCF5-CA42-9393-4FB015241B81}" type="pres">
      <dgm:prSet presAssocID="{4FD9935F-46AA-4E98-93EF-0FF20D2824A2}" presName="vert1" presStyleCnt="0"/>
      <dgm:spPr/>
    </dgm:pt>
    <dgm:pt modelId="{784B0CD0-1ED5-A641-8E21-2C475830A459}" type="pres">
      <dgm:prSet presAssocID="{9D39EFFE-8873-4012-B9DE-66607D71742B}" presName="thickLine" presStyleLbl="alignNode1" presStyleIdx="3" presStyleCnt="6"/>
      <dgm:spPr/>
    </dgm:pt>
    <dgm:pt modelId="{6D21215A-8D9C-AD47-AF6B-92DB7E283B65}" type="pres">
      <dgm:prSet presAssocID="{9D39EFFE-8873-4012-B9DE-66607D71742B}" presName="horz1" presStyleCnt="0"/>
      <dgm:spPr/>
    </dgm:pt>
    <dgm:pt modelId="{E5CD8EAA-61D2-F444-8626-F6D5121EB265}" type="pres">
      <dgm:prSet presAssocID="{9D39EFFE-8873-4012-B9DE-66607D71742B}" presName="tx1" presStyleLbl="revTx" presStyleIdx="3" presStyleCnt="7" custScaleX="500000"/>
      <dgm:spPr/>
    </dgm:pt>
    <dgm:pt modelId="{803CD2DF-4A5B-2E4B-A10D-EC8DBE2046E0}" type="pres">
      <dgm:prSet presAssocID="{9D39EFFE-8873-4012-B9DE-66607D71742B}" presName="vert1" presStyleCnt="0"/>
      <dgm:spPr/>
    </dgm:pt>
    <dgm:pt modelId="{D0915A76-BB33-EB4F-952A-B303E5084512}" type="pres">
      <dgm:prSet presAssocID="{3CEC9829-181B-4E41-A826-45351C2383AE}" presName="thickLine" presStyleLbl="alignNode1" presStyleIdx="4" presStyleCnt="6"/>
      <dgm:spPr/>
    </dgm:pt>
    <dgm:pt modelId="{6F37CC3F-4DAE-EF40-AB27-EF2FC33AF10A}" type="pres">
      <dgm:prSet presAssocID="{3CEC9829-181B-4E41-A826-45351C2383AE}" presName="horz1" presStyleCnt="0"/>
      <dgm:spPr/>
    </dgm:pt>
    <dgm:pt modelId="{C0E3E34F-3974-814C-A2D9-0E93F73453E9}" type="pres">
      <dgm:prSet presAssocID="{3CEC9829-181B-4E41-A826-45351C2383AE}" presName="tx1" presStyleLbl="revTx" presStyleIdx="4" presStyleCnt="7" custScaleX="500000"/>
      <dgm:spPr/>
    </dgm:pt>
    <dgm:pt modelId="{70503184-4C1F-074C-A147-4A981BB9B991}" type="pres">
      <dgm:prSet presAssocID="{3CEC9829-181B-4E41-A826-45351C2383AE}" presName="vert1" presStyleCnt="0"/>
      <dgm:spPr/>
    </dgm:pt>
    <dgm:pt modelId="{F2469A5F-5C9B-F94F-9FB3-56FB46F09DEA}" type="pres">
      <dgm:prSet presAssocID="{A12193C3-1224-430C-B635-8B9DA398FA3D}" presName="thickLine" presStyleLbl="alignNode1" presStyleIdx="5" presStyleCnt="6"/>
      <dgm:spPr/>
    </dgm:pt>
    <dgm:pt modelId="{F31B1D48-449D-D141-94BC-D038E69128FF}" type="pres">
      <dgm:prSet presAssocID="{A12193C3-1224-430C-B635-8B9DA398FA3D}" presName="horz1" presStyleCnt="0"/>
      <dgm:spPr/>
    </dgm:pt>
    <dgm:pt modelId="{157CF659-1695-014E-8361-9043BC805392}" type="pres">
      <dgm:prSet presAssocID="{A12193C3-1224-430C-B635-8B9DA398FA3D}" presName="tx1" presStyleLbl="revTx" presStyleIdx="5" presStyleCnt="7" custScaleX="2000000"/>
      <dgm:spPr/>
    </dgm:pt>
    <dgm:pt modelId="{C3530B23-8516-1546-B056-7B9CDA0D1080}" type="pres">
      <dgm:prSet presAssocID="{A12193C3-1224-430C-B635-8B9DA398FA3D}" presName="vert1" presStyleCnt="0"/>
      <dgm:spPr/>
    </dgm:pt>
    <dgm:pt modelId="{38C5CAEB-77DA-7A4B-92A7-151E0BC14082}" type="pres">
      <dgm:prSet presAssocID="{8D4B22EB-A0EC-4431-8C7F-4B14E7826AC7}" presName="vertSpace2a" presStyleCnt="0"/>
      <dgm:spPr/>
    </dgm:pt>
    <dgm:pt modelId="{A9C76295-F975-A246-825F-F3CA05263727}" type="pres">
      <dgm:prSet presAssocID="{8D4B22EB-A0EC-4431-8C7F-4B14E7826AC7}" presName="horz2" presStyleCnt="0"/>
      <dgm:spPr/>
    </dgm:pt>
    <dgm:pt modelId="{CF4148ED-A2DF-7B4D-BEE5-5B401C6AE90F}" type="pres">
      <dgm:prSet presAssocID="{8D4B22EB-A0EC-4431-8C7F-4B14E7826AC7}" presName="horzSpace2" presStyleCnt="0"/>
      <dgm:spPr/>
    </dgm:pt>
    <dgm:pt modelId="{80916BD0-F6B6-8146-886D-C36E76E4C53E}" type="pres">
      <dgm:prSet presAssocID="{8D4B22EB-A0EC-4431-8C7F-4B14E7826AC7}" presName="tx2" presStyleLbl="revTx" presStyleIdx="6" presStyleCnt="7"/>
      <dgm:spPr/>
    </dgm:pt>
    <dgm:pt modelId="{3D03E206-0840-9B4B-8C9B-C1B622F2A582}" type="pres">
      <dgm:prSet presAssocID="{8D4B22EB-A0EC-4431-8C7F-4B14E7826AC7}" presName="vert2" presStyleCnt="0"/>
      <dgm:spPr/>
    </dgm:pt>
    <dgm:pt modelId="{FA02BAC7-3672-C244-BB40-D33357C0EF32}" type="pres">
      <dgm:prSet presAssocID="{8D4B22EB-A0EC-4431-8C7F-4B14E7826AC7}" presName="thinLine2b" presStyleLbl="callout" presStyleIdx="0" presStyleCnt="1"/>
      <dgm:spPr/>
    </dgm:pt>
    <dgm:pt modelId="{69D58EE3-641A-AB4D-9984-88ED824C4DB8}" type="pres">
      <dgm:prSet presAssocID="{8D4B22EB-A0EC-4431-8C7F-4B14E7826AC7}" presName="vertSpace2b" presStyleCnt="0"/>
      <dgm:spPr/>
    </dgm:pt>
  </dgm:ptLst>
  <dgm:cxnLst>
    <dgm:cxn modelId="{2F1B8C08-96FA-BB43-BF07-7C6A420AC117}" type="presOf" srcId="{303D083D-2C68-4F1A-B8C0-422F2A75E123}" destId="{9C8DC032-6E71-8245-8457-0D38F0CEA133}" srcOrd="0" destOrd="0" presId="urn:microsoft.com/office/officeart/2008/layout/LinedList"/>
    <dgm:cxn modelId="{C386E320-8701-E247-8060-2B33D23B855C}" type="presOf" srcId="{3CEC9829-181B-4E41-A826-45351C2383AE}" destId="{C0E3E34F-3974-814C-A2D9-0E93F73453E9}" srcOrd="0" destOrd="0" presId="urn:microsoft.com/office/officeart/2008/layout/LinedList"/>
    <dgm:cxn modelId="{3175013D-0FA2-44EC-BEEA-FB45DAE986C4}" srcId="{7C03D795-F3BC-4AB0-9914-593B72C78F17}" destId="{9D39EFFE-8873-4012-B9DE-66607D71742B}" srcOrd="3" destOrd="0" parTransId="{D8BC639F-B6EE-4D11-A38E-290E437335A5}" sibTransId="{ADA0E842-8EFE-4A78-92DC-034A9574BDAF}"/>
    <dgm:cxn modelId="{0A18F051-B419-462E-92F0-96E1BBB3291E}" srcId="{7C03D795-F3BC-4AB0-9914-593B72C78F17}" destId="{D16A7B12-92FD-4528-9D81-D004855A6D90}" srcOrd="1" destOrd="0" parTransId="{86D6F9DE-D017-4542-8937-78C82002E562}" sibTransId="{168CD8D3-174C-47E0-AD57-B5C7B385E52B}"/>
    <dgm:cxn modelId="{8DE27E56-7909-443A-A14F-D645F2F442D8}" srcId="{7C03D795-F3BC-4AB0-9914-593B72C78F17}" destId="{3CEC9829-181B-4E41-A826-45351C2383AE}" srcOrd="4" destOrd="0" parTransId="{6A0AE4EB-23AF-4036-8048-8A6DE56B0F3A}" sibTransId="{A4F7D2C6-8A39-4E04-AC94-87B5A088B0A1}"/>
    <dgm:cxn modelId="{68781759-C370-E74A-950C-DD187E9244EA}" type="presOf" srcId="{A12193C3-1224-430C-B635-8B9DA398FA3D}" destId="{157CF659-1695-014E-8361-9043BC805392}" srcOrd="0" destOrd="0" presId="urn:microsoft.com/office/officeart/2008/layout/LinedList"/>
    <dgm:cxn modelId="{D178485C-2594-4E32-86D8-A4CAC50025E3}" srcId="{7C03D795-F3BC-4AB0-9914-593B72C78F17}" destId="{A12193C3-1224-430C-B635-8B9DA398FA3D}" srcOrd="5" destOrd="0" parTransId="{17CB5334-D814-4E9F-845C-DC8FEF77FBA4}" sibTransId="{E431D07B-4F7B-41FA-9C83-CB6E6E634BAC}"/>
    <dgm:cxn modelId="{8252B05E-3462-9B48-9E80-6034E9AFA436}" type="presOf" srcId="{4FD9935F-46AA-4E98-93EF-0FF20D2824A2}" destId="{E621CBBE-FB68-0C4D-8CCC-A3D58026014E}" srcOrd="0" destOrd="0" presId="urn:microsoft.com/office/officeart/2008/layout/LinedList"/>
    <dgm:cxn modelId="{B55D7D64-6B5D-6B42-980C-CB8D7CD4EEBF}" type="presOf" srcId="{8D4B22EB-A0EC-4431-8C7F-4B14E7826AC7}" destId="{80916BD0-F6B6-8146-886D-C36E76E4C53E}" srcOrd="0" destOrd="0" presId="urn:microsoft.com/office/officeart/2008/layout/LinedList"/>
    <dgm:cxn modelId="{8E7C6382-C46F-49F7-B342-FBBD10DA7CD0}" srcId="{7C03D795-F3BC-4AB0-9914-593B72C78F17}" destId="{4FD9935F-46AA-4E98-93EF-0FF20D2824A2}" srcOrd="2" destOrd="0" parTransId="{CFD604AC-F631-4B42-891D-68DD58C1D31D}" sibTransId="{422ADE16-8182-46E9-86EC-AB8675D60589}"/>
    <dgm:cxn modelId="{BFAE1583-DB89-614B-9BF8-86D282C7B458}" type="presOf" srcId="{D16A7B12-92FD-4528-9D81-D004855A6D90}" destId="{4E6F5231-75FD-054D-8CE9-F5521B47C7E6}" srcOrd="0" destOrd="0" presId="urn:microsoft.com/office/officeart/2008/layout/LinedList"/>
    <dgm:cxn modelId="{AFD3AAAC-007B-D34C-AB31-BB9D6F742425}" type="presOf" srcId="{7C03D795-F3BC-4AB0-9914-593B72C78F17}" destId="{B03AF1EB-BFD1-BD4B-9379-62A4A3D08638}" srcOrd="0" destOrd="0" presId="urn:microsoft.com/office/officeart/2008/layout/LinedList"/>
    <dgm:cxn modelId="{D2C7DCC2-AAC6-41F7-8724-1B30B0CD5ED0}" srcId="{7C03D795-F3BC-4AB0-9914-593B72C78F17}" destId="{303D083D-2C68-4F1A-B8C0-422F2A75E123}" srcOrd="0" destOrd="0" parTransId="{ED711766-676F-4ED1-9931-E3B60FE6F1B6}" sibTransId="{BD92D293-1EB4-48FA-A8B8-D06FEC90A3D0}"/>
    <dgm:cxn modelId="{FE55A2E9-B757-9742-84B1-05BA54937740}" type="presOf" srcId="{9D39EFFE-8873-4012-B9DE-66607D71742B}" destId="{E5CD8EAA-61D2-F444-8626-F6D5121EB265}" srcOrd="0" destOrd="0" presId="urn:microsoft.com/office/officeart/2008/layout/LinedList"/>
    <dgm:cxn modelId="{4EA262F2-C657-4FF7-A47A-26B404E344A1}" srcId="{A12193C3-1224-430C-B635-8B9DA398FA3D}" destId="{8D4B22EB-A0EC-4431-8C7F-4B14E7826AC7}" srcOrd="0" destOrd="0" parTransId="{BA1BA67D-1CF1-421D-BBE7-CAAEE7E29928}" sibTransId="{AF222119-A03F-4269-B532-5B1B8B7F91B0}"/>
    <dgm:cxn modelId="{9795BCE0-A9E4-BF43-B2BF-A5E4F8E64B97}" type="presParOf" srcId="{B03AF1EB-BFD1-BD4B-9379-62A4A3D08638}" destId="{BE9CA854-DBCB-5D4B-A63C-1493445BEFED}" srcOrd="0" destOrd="0" presId="urn:microsoft.com/office/officeart/2008/layout/LinedList"/>
    <dgm:cxn modelId="{2BB67D18-C54A-9145-B256-2CF566E1233E}" type="presParOf" srcId="{B03AF1EB-BFD1-BD4B-9379-62A4A3D08638}" destId="{D8114AF1-215E-E44C-8482-E61A2CA32BDD}" srcOrd="1" destOrd="0" presId="urn:microsoft.com/office/officeart/2008/layout/LinedList"/>
    <dgm:cxn modelId="{3DCCFC00-FF4F-E542-879B-404CB96B4FD6}" type="presParOf" srcId="{D8114AF1-215E-E44C-8482-E61A2CA32BDD}" destId="{9C8DC032-6E71-8245-8457-0D38F0CEA133}" srcOrd="0" destOrd="0" presId="urn:microsoft.com/office/officeart/2008/layout/LinedList"/>
    <dgm:cxn modelId="{BB1B2937-9E69-2D48-ADB9-99A98F314495}" type="presParOf" srcId="{D8114AF1-215E-E44C-8482-E61A2CA32BDD}" destId="{32C4D7CF-0161-A94D-8029-DDFEA8F81AD0}" srcOrd="1" destOrd="0" presId="urn:microsoft.com/office/officeart/2008/layout/LinedList"/>
    <dgm:cxn modelId="{C2425726-5FEA-D649-B288-55E1D71CCA9D}" type="presParOf" srcId="{B03AF1EB-BFD1-BD4B-9379-62A4A3D08638}" destId="{8A66A55D-82D1-A74D-A980-08D37D656CCF}" srcOrd="2" destOrd="0" presId="urn:microsoft.com/office/officeart/2008/layout/LinedList"/>
    <dgm:cxn modelId="{D46B3241-89A6-4E49-AE7F-1DD0BBE7ED9C}" type="presParOf" srcId="{B03AF1EB-BFD1-BD4B-9379-62A4A3D08638}" destId="{84D59D54-FCA2-584C-A0D7-401DCE66268A}" srcOrd="3" destOrd="0" presId="urn:microsoft.com/office/officeart/2008/layout/LinedList"/>
    <dgm:cxn modelId="{73945482-F898-DE4D-8632-95C9B4CA7C51}" type="presParOf" srcId="{84D59D54-FCA2-584C-A0D7-401DCE66268A}" destId="{4E6F5231-75FD-054D-8CE9-F5521B47C7E6}" srcOrd="0" destOrd="0" presId="urn:microsoft.com/office/officeart/2008/layout/LinedList"/>
    <dgm:cxn modelId="{60FEAA82-D9FF-824B-92D0-25DCEDFBF43E}" type="presParOf" srcId="{84D59D54-FCA2-584C-A0D7-401DCE66268A}" destId="{182683DA-A4BD-2941-81E2-A6F53502DAD6}" srcOrd="1" destOrd="0" presId="urn:microsoft.com/office/officeart/2008/layout/LinedList"/>
    <dgm:cxn modelId="{FDF912B6-3DC9-5C48-9EE5-A66F3F893A48}" type="presParOf" srcId="{B03AF1EB-BFD1-BD4B-9379-62A4A3D08638}" destId="{CB4FE0BB-946B-9B4A-966D-1DD4F0371B51}" srcOrd="4" destOrd="0" presId="urn:microsoft.com/office/officeart/2008/layout/LinedList"/>
    <dgm:cxn modelId="{AAE31A41-3FFC-B24C-AD4A-3317EFA3CF4F}" type="presParOf" srcId="{B03AF1EB-BFD1-BD4B-9379-62A4A3D08638}" destId="{D1976E01-46C4-D440-8EEE-36304276A252}" srcOrd="5" destOrd="0" presId="urn:microsoft.com/office/officeart/2008/layout/LinedList"/>
    <dgm:cxn modelId="{1EA1C521-DE62-9A4D-ADAF-CDF07ECC34F8}" type="presParOf" srcId="{D1976E01-46C4-D440-8EEE-36304276A252}" destId="{E621CBBE-FB68-0C4D-8CCC-A3D58026014E}" srcOrd="0" destOrd="0" presId="urn:microsoft.com/office/officeart/2008/layout/LinedList"/>
    <dgm:cxn modelId="{EDA29C84-D345-0A48-B3A8-33C674F117E9}" type="presParOf" srcId="{D1976E01-46C4-D440-8EEE-36304276A252}" destId="{FEA43DA5-DCF5-CA42-9393-4FB015241B81}" srcOrd="1" destOrd="0" presId="urn:microsoft.com/office/officeart/2008/layout/LinedList"/>
    <dgm:cxn modelId="{60E1E42D-D463-284A-AA2C-5706E9EEB963}" type="presParOf" srcId="{B03AF1EB-BFD1-BD4B-9379-62A4A3D08638}" destId="{784B0CD0-1ED5-A641-8E21-2C475830A459}" srcOrd="6" destOrd="0" presId="urn:microsoft.com/office/officeart/2008/layout/LinedList"/>
    <dgm:cxn modelId="{B3361A87-1253-5743-8072-268967E3F5E1}" type="presParOf" srcId="{B03AF1EB-BFD1-BD4B-9379-62A4A3D08638}" destId="{6D21215A-8D9C-AD47-AF6B-92DB7E283B65}" srcOrd="7" destOrd="0" presId="urn:microsoft.com/office/officeart/2008/layout/LinedList"/>
    <dgm:cxn modelId="{69B94F7F-07ED-4D44-9F32-294011926FC2}" type="presParOf" srcId="{6D21215A-8D9C-AD47-AF6B-92DB7E283B65}" destId="{E5CD8EAA-61D2-F444-8626-F6D5121EB265}" srcOrd="0" destOrd="0" presId="urn:microsoft.com/office/officeart/2008/layout/LinedList"/>
    <dgm:cxn modelId="{C8F5E298-9389-7440-B5C2-84DD0C8C61F1}" type="presParOf" srcId="{6D21215A-8D9C-AD47-AF6B-92DB7E283B65}" destId="{803CD2DF-4A5B-2E4B-A10D-EC8DBE2046E0}" srcOrd="1" destOrd="0" presId="urn:microsoft.com/office/officeart/2008/layout/LinedList"/>
    <dgm:cxn modelId="{33298EC5-43F3-F348-8196-48FBD20C375F}" type="presParOf" srcId="{B03AF1EB-BFD1-BD4B-9379-62A4A3D08638}" destId="{D0915A76-BB33-EB4F-952A-B303E5084512}" srcOrd="8" destOrd="0" presId="urn:microsoft.com/office/officeart/2008/layout/LinedList"/>
    <dgm:cxn modelId="{26786C86-EE20-B842-8BC6-C7BC065B8489}" type="presParOf" srcId="{B03AF1EB-BFD1-BD4B-9379-62A4A3D08638}" destId="{6F37CC3F-4DAE-EF40-AB27-EF2FC33AF10A}" srcOrd="9" destOrd="0" presId="urn:microsoft.com/office/officeart/2008/layout/LinedList"/>
    <dgm:cxn modelId="{F60CE8FB-E9C6-694F-8DE2-008428D9F969}" type="presParOf" srcId="{6F37CC3F-4DAE-EF40-AB27-EF2FC33AF10A}" destId="{C0E3E34F-3974-814C-A2D9-0E93F73453E9}" srcOrd="0" destOrd="0" presId="urn:microsoft.com/office/officeart/2008/layout/LinedList"/>
    <dgm:cxn modelId="{34B3C1B2-D6BB-BC43-B275-36BB35B26452}" type="presParOf" srcId="{6F37CC3F-4DAE-EF40-AB27-EF2FC33AF10A}" destId="{70503184-4C1F-074C-A147-4A981BB9B991}" srcOrd="1" destOrd="0" presId="urn:microsoft.com/office/officeart/2008/layout/LinedList"/>
    <dgm:cxn modelId="{D13F0C3C-0D7A-AC4B-A050-E8078950C128}" type="presParOf" srcId="{B03AF1EB-BFD1-BD4B-9379-62A4A3D08638}" destId="{F2469A5F-5C9B-F94F-9FB3-56FB46F09DEA}" srcOrd="10" destOrd="0" presId="urn:microsoft.com/office/officeart/2008/layout/LinedList"/>
    <dgm:cxn modelId="{DC24326F-1A77-EC42-8364-825FC62AB67A}" type="presParOf" srcId="{B03AF1EB-BFD1-BD4B-9379-62A4A3D08638}" destId="{F31B1D48-449D-D141-94BC-D038E69128FF}" srcOrd="11" destOrd="0" presId="urn:microsoft.com/office/officeart/2008/layout/LinedList"/>
    <dgm:cxn modelId="{2B666202-C0BC-0940-9887-05724F1EE51D}" type="presParOf" srcId="{F31B1D48-449D-D141-94BC-D038E69128FF}" destId="{157CF659-1695-014E-8361-9043BC805392}" srcOrd="0" destOrd="0" presId="urn:microsoft.com/office/officeart/2008/layout/LinedList"/>
    <dgm:cxn modelId="{B25E8358-0C15-BE41-8121-A1B136AE7C94}" type="presParOf" srcId="{F31B1D48-449D-D141-94BC-D038E69128FF}" destId="{C3530B23-8516-1546-B056-7B9CDA0D1080}" srcOrd="1" destOrd="0" presId="urn:microsoft.com/office/officeart/2008/layout/LinedList"/>
    <dgm:cxn modelId="{2852FA67-C579-7447-81A4-B087A65073EA}" type="presParOf" srcId="{C3530B23-8516-1546-B056-7B9CDA0D1080}" destId="{38C5CAEB-77DA-7A4B-92A7-151E0BC14082}" srcOrd="0" destOrd="0" presId="urn:microsoft.com/office/officeart/2008/layout/LinedList"/>
    <dgm:cxn modelId="{54CC0EE5-EB4F-1A4B-B537-4F4622ACBEB7}" type="presParOf" srcId="{C3530B23-8516-1546-B056-7B9CDA0D1080}" destId="{A9C76295-F975-A246-825F-F3CA05263727}" srcOrd="1" destOrd="0" presId="urn:microsoft.com/office/officeart/2008/layout/LinedList"/>
    <dgm:cxn modelId="{90B60901-3306-5240-8257-C1F8332E5519}" type="presParOf" srcId="{A9C76295-F975-A246-825F-F3CA05263727}" destId="{CF4148ED-A2DF-7B4D-BEE5-5B401C6AE90F}" srcOrd="0" destOrd="0" presId="urn:microsoft.com/office/officeart/2008/layout/LinedList"/>
    <dgm:cxn modelId="{E5B58CA9-3561-564D-AED1-349B1320F6AC}" type="presParOf" srcId="{A9C76295-F975-A246-825F-F3CA05263727}" destId="{80916BD0-F6B6-8146-886D-C36E76E4C53E}" srcOrd="1" destOrd="0" presId="urn:microsoft.com/office/officeart/2008/layout/LinedList"/>
    <dgm:cxn modelId="{7C6D5CD3-968C-9E45-A0D7-B7E20FCE4E33}" type="presParOf" srcId="{A9C76295-F975-A246-825F-F3CA05263727}" destId="{3D03E206-0840-9B4B-8C9B-C1B622F2A582}" srcOrd="2" destOrd="0" presId="urn:microsoft.com/office/officeart/2008/layout/LinedList"/>
    <dgm:cxn modelId="{09851666-C372-7849-8E7C-DB57C60699D8}" type="presParOf" srcId="{C3530B23-8516-1546-B056-7B9CDA0D1080}" destId="{FA02BAC7-3672-C244-BB40-D33357C0EF32}" srcOrd="2" destOrd="0" presId="urn:microsoft.com/office/officeart/2008/layout/LinedList"/>
    <dgm:cxn modelId="{786F8289-0987-DA4A-B919-DA40D6A79BC8}" type="presParOf" srcId="{C3530B23-8516-1546-B056-7B9CDA0D1080}" destId="{69D58EE3-641A-AB4D-9984-88ED824C4DB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B69DBB0-34E3-4666-B57E-677C712163B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4510EB-E85F-4E26-8769-E6BDE053F2CB}">
      <dgm:prSet/>
      <dgm:spPr/>
      <dgm:t>
        <a:bodyPr/>
        <a:lstStyle/>
        <a:p>
          <a:r>
            <a:rPr lang="en-US"/>
            <a:t>FDA approved for prophylaxis of recurrent UTI in patient when long-term therapy is necessary.</a:t>
          </a:r>
        </a:p>
      </dgm:t>
    </dgm:pt>
    <dgm:pt modelId="{14A36014-C3A7-4FB1-B6BD-35AA60F32BEC}" type="parTrans" cxnId="{E8915006-16EB-49A7-A280-7E33C32744DB}">
      <dgm:prSet/>
      <dgm:spPr/>
      <dgm:t>
        <a:bodyPr/>
        <a:lstStyle/>
        <a:p>
          <a:endParaRPr lang="en-US"/>
        </a:p>
      </dgm:t>
    </dgm:pt>
    <dgm:pt modelId="{06878ECF-F163-44AB-BFE7-AB130052BB01}" type="sibTrans" cxnId="{E8915006-16EB-49A7-A280-7E33C32744DB}">
      <dgm:prSet/>
      <dgm:spPr/>
      <dgm:t>
        <a:bodyPr/>
        <a:lstStyle/>
        <a:p>
          <a:endParaRPr lang="en-US"/>
        </a:p>
      </dgm:t>
    </dgm:pt>
    <dgm:pt modelId="{7C87C631-3281-40B0-9501-940307426DAD}">
      <dgm:prSet/>
      <dgm:spPr/>
      <dgm:t>
        <a:bodyPr/>
        <a:lstStyle/>
        <a:p>
          <a:r>
            <a:rPr lang="en-US"/>
            <a:t>Methenamine Hippurate and Methenamine Mandelate</a:t>
          </a:r>
        </a:p>
      </dgm:t>
    </dgm:pt>
    <dgm:pt modelId="{3147375D-D71F-45F3-BFC3-6945909AC8A1}" type="parTrans" cxnId="{A2B08ED3-661A-4613-BB6C-4E6C3B09A529}">
      <dgm:prSet/>
      <dgm:spPr/>
      <dgm:t>
        <a:bodyPr/>
        <a:lstStyle/>
        <a:p>
          <a:endParaRPr lang="en-US"/>
        </a:p>
      </dgm:t>
    </dgm:pt>
    <dgm:pt modelId="{D5A17DF8-0DE3-41E5-8D5A-891265F5C1A5}" type="sibTrans" cxnId="{A2B08ED3-661A-4613-BB6C-4E6C3B09A529}">
      <dgm:prSet/>
      <dgm:spPr/>
      <dgm:t>
        <a:bodyPr/>
        <a:lstStyle/>
        <a:p>
          <a:endParaRPr lang="en-US"/>
        </a:p>
      </dgm:t>
    </dgm:pt>
    <dgm:pt modelId="{7638827C-52A0-4D27-B027-A088C4231B24}">
      <dgm:prSet/>
      <dgm:spPr/>
      <dgm:t>
        <a:bodyPr/>
        <a:lstStyle/>
        <a:p>
          <a:r>
            <a:rPr lang="en-US"/>
            <a:t>Dosage 1 gm 4 times daily</a:t>
          </a:r>
        </a:p>
      </dgm:t>
    </dgm:pt>
    <dgm:pt modelId="{0E068644-D3EE-4F62-BF9E-DCEE49C21055}" type="parTrans" cxnId="{60D58C30-2730-49D8-BDC8-5F302A6B25E3}">
      <dgm:prSet/>
      <dgm:spPr/>
      <dgm:t>
        <a:bodyPr/>
        <a:lstStyle/>
        <a:p>
          <a:endParaRPr lang="en-US"/>
        </a:p>
      </dgm:t>
    </dgm:pt>
    <dgm:pt modelId="{6D513820-6DF9-4A56-B562-FE2254009E93}" type="sibTrans" cxnId="{60D58C30-2730-49D8-BDC8-5F302A6B25E3}">
      <dgm:prSet/>
      <dgm:spPr/>
      <dgm:t>
        <a:bodyPr/>
        <a:lstStyle/>
        <a:p>
          <a:endParaRPr lang="en-US"/>
        </a:p>
      </dgm:t>
    </dgm:pt>
    <dgm:pt modelId="{FF5D03B7-A80D-49D4-B37D-8C6F0F65C5B7}">
      <dgm:prSet/>
      <dgm:spPr/>
      <dgm:t>
        <a:bodyPr/>
        <a:lstStyle/>
        <a:p>
          <a:r>
            <a:rPr lang="en-US"/>
            <a:t>Contraindicated in individuals with renal or hepatic impairment or severe dehydration.</a:t>
          </a:r>
        </a:p>
      </dgm:t>
    </dgm:pt>
    <dgm:pt modelId="{60216515-C0BF-4542-82B0-452D7C93BE24}" type="parTrans" cxnId="{725E11EE-A08C-4E30-AD42-0357B85A6CD2}">
      <dgm:prSet/>
      <dgm:spPr/>
      <dgm:t>
        <a:bodyPr/>
        <a:lstStyle/>
        <a:p>
          <a:endParaRPr lang="en-US"/>
        </a:p>
      </dgm:t>
    </dgm:pt>
    <dgm:pt modelId="{89FB543A-859D-4D0C-9F5B-AAB934D195A7}" type="sibTrans" cxnId="{725E11EE-A08C-4E30-AD42-0357B85A6CD2}">
      <dgm:prSet/>
      <dgm:spPr/>
      <dgm:t>
        <a:bodyPr/>
        <a:lstStyle/>
        <a:p>
          <a:endParaRPr lang="en-US"/>
        </a:p>
      </dgm:t>
    </dgm:pt>
    <dgm:pt modelId="{B6351CBF-E9BE-8648-8CFB-ECB8274BDAF5}" type="pres">
      <dgm:prSet presAssocID="{DB69DBB0-34E3-4666-B57E-677C712163B7}" presName="vert0" presStyleCnt="0">
        <dgm:presLayoutVars>
          <dgm:dir/>
          <dgm:animOne val="branch"/>
          <dgm:animLvl val="lvl"/>
        </dgm:presLayoutVars>
      </dgm:prSet>
      <dgm:spPr/>
    </dgm:pt>
    <dgm:pt modelId="{FE2A1433-458C-EE4B-BACC-17B46ADB2260}" type="pres">
      <dgm:prSet presAssocID="{5C4510EB-E85F-4E26-8769-E6BDE053F2CB}" presName="thickLine" presStyleLbl="alignNode1" presStyleIdx="0" presStyleCnt="4"/>
      <dgm:spPr/>
    </dgm:pt>
    <dgm:pt modelId="{0BA10863-60DE-5E41-97AB-117A292BF7C0}" type="pres">
      <dgm:prSet presAssocID="{5C4510EB-E85F-4E26-8769-E6BDE053F2CB}" presName="horz1" presStyleCnt="0"/>
      <dgm:spPr/>
    </dgm:pt>
    <dgm:pt modelId="{B8F70D11-03B1-AC4E-BF65-64FAF7EA8D09}" type="pres">
      <dgm:prSet presAssocID="{5C4510EB-E85F-4E26-8769-E6BDE053F2CB}" presName="tx1" presStyleLbl="revTx" presStyleIdx="0" presStyleCnt="4"/>
      <dgm:spPr/>
    </dgm:pt>
    <dgm:pt modelId="{EE6EC2AF-07B3-0845-BDE6-21AE56974296}" type="pres">
      <dgm:prSet presAssocID="{5C4510EB-E85F-4E26-8769-E6BDE053F2CB}" presName="vert1" presStyleCnt="0"/>
      <dgm:spPr/>
    </dgm:pt>
    <dgm:pt modelId="{17C37B2F-C713-5348-8F16-7EB99B4FD335}" type="pres">
      <dgm:prSet presAssocID="{7C87C631-3281-40B0-9501-940307426DAD}" presName="thickLine" presStyleLbl="alignNode1" presStyleIdx="1" presStyleCnt="4"/>
      <dgm:spPr/>
    </dgm:pt>
    <dgm:pt modelId="{DE798E10-5BA0-3249-A170-58FE039B3B57}" type="pres">
      <dgm:prSet presAssocID="{7C87C631-3281-40B0-9501-940307426DAD}" presName="horz1" presStyleCnt="0"/>
      <dgm:spPr/>
    </dgm:pt>
    <dgm:pt modelId="{88BCED68-EBF9-D848-BF50-85BD8CED5920}" type="pres">
      <dgm:prSet presAssocID="{7C87C631-3281-40B0-9501-940307426DAD}" presName="tx1" presStyleLbl="revTx" presStyleIdx="1" presStyleCnt="4"/>
      <dgm:spPr/>
    </dgm:pt>
    <dgm:pt modelId="{2732D731-514A-8F41-9153-6215621AAA6A}" type="pres">
      <dgm:prSet presAssocID="{7C87C631-3281-40B0-9501-940307426DAD}" presName="vert1" presStyleCnt="0"/>
      <dgm:spPr/>
    </dgm:pt>
    <dgm:pt modelId="{9F5D977C-BEF5-8243-B9CF-9904CA692928}" type="pres">
      <dgm:prSet presAssocID="{7638827C-52A0-4D27-B027-A088C4231B24}" presName="thickLine" presStyleLbl="alignNode1" presStyleIdx="2" presStyleCnt="4"/>
      <dgm:spPr/>
    </dgm:pt>
    <dgm:pt modelId="{A06ED11E-25FD-5547-ABF8-F7A23ACD7BC1}" type="pres">
      <dgm:prSet presAssocID="{7638827C-52A0-4D27-B027-A088C4231B24}" presName="horz1" presStyleCnt="0"/>
      <dgm:spPr/>
    </dgm:pt>
    <dgm:pt modelId="{28FC7F89-C47E-194C-8002-89E7F2F68C98}" type="pres">
      <dgm:prSet presAssocID="{7638827C-52A0-4D27-B027-A088C4231B24}" presName="tx1" presStyleLbl="revTx" presStyleIdx="2" presStyleCnt="4"/>
      <dgm:spPr/>
    </dgm:pt>
    <dgm:pt modelId="{DAD091BC-CBDB-3245-8B7D-D3BB201D31D4}" type="pres">
      <dgm:prSet presAssocID="{7638827C-52A0-4D27-B027-A088C4231B24}" presName="vert1" presStyleCnt="0"/>
      <dgm:spPr/>
    </dgm:pt>
    <dgm:pt modelId="{D0D2A226-3689-7544-B924-8AA73854960F}" type="pres">
      <dgm:prSet presAssocID="{FF5D03B7-A80D-49D4-B37D-8C6F0F65C5B7}" presName="thickLine" presStyleLbl="alignNode1" presStyleIdx="3" presStyleCnt="4"/>
      <dgm:spPr/>
    </dgm:pt>
    <dgm:pt modelId="{C14FD97E-0A42-894A-86E8-31E4233EEF37}" type="pres">
      <dgm:prSet presAssocID="{FF5D03B7-A80D-49D4-B37D-8C6F0F65C5B7}" presName="horz1" presStyleCnt="0"/>
      <dgm:spPr/>
    </dgm:pt>
    <dgm:pt modelId="{555E8760-3BA2-504D-A623-949AC04CB434}" type="pres">
      <dgm:prSet presAssocID="{FF5D03B7-A80D-49D4-B37D-8C6F0F65C5B7}" presName="tx1" presStyleLbl="revTx" presStyleIdx="3" presStyleCnt="4"/>
      <dgm:spPr/>
    </dgm:pt>
    <dgm:pt modelId="{675566DA-B5A5-4546-8DAB-69EDC1461BBD}" type="pres">
      <dgm:prSet presAssocID="{FF5D03B7-A80D-49D4-B37D-8C6F0F65C5B7}" presName="vert1" presStyleCnt="0"/>
      <dgm:spPr/>
    </dgm:pt>
  </dgm:ptLst>
  <dgm:cxnLst>
    <dgm:cxn modelId="{E8915006-16EB-49A7-A280-7E33C32744DB}" srcId="{DB69DBB0-34E3-4666-B57E-677C712163B7}" destId="{5C4510EB-E85F-4E26-8769-E6BDE053F2CB}" srcOrd="0" destOrd="0" parTransId="{14A36014-C3A7-4FB1-B6BD-35AA60F32BEC}" sibTransId="{06878ECF-F163-44AB-BFE7-AB130052BB01}"/>
    <dgm:cxn modelId="{60D58C30-2730-49D8-BDC8-5F302A6B25E3}" srcId="{DB69DBB0-34E3-4666-B57E-677C712163B7}" destId="{7638827C-52A0-4D27-B027-A088C4231B24}" srcOrd="2" destOrd="0" parTransId="{0E068644-D3EE-4F62-BF9E-DCEE49C21055}" sibTransId="{6D513820-6DF9-4A56-B562-FE2254009E93}"/>
    <dgm:cxn modelId="{FBE4F353-37A9-7B48-A4DB-763E8B4A2ADE}" type="presOf" srcId="{DB69DBB0-34E3-4666-B57E-677C712163B7}" destId="{B6351CBF-E9BE-8648-8CFB-ECB8274BDAF5}" srcOrd="0" destOrd="0" presId="urn:microsoft.com/office/officeart/2008/layout/LinedList"/>
    <dgm:cxn modelId="{8541F17F-EEAB-0942-AA0D-26E40156DD4E}" type="presOf" srcId="{7C87C631-3281-40B0-9501-940307426DAD}" destId="{88BCED68-EBF9-D848-BF50-85BD8CED5920}" srcOrd="0" destOrd="0" presId="urn:microsoft.com/office/officeart/2008/layout/LinedList"/>
    <dgm:cxn modelId="{ECF64C8A-8BD8-5041-ACDC-347E8C46D161}" type="presOf" srcId="{7638827C-52A0-4D27-B027-A088C4231B24}" destId="{28FC7F89-C47E-194C-8002-89E7F2F68C98}" srcOrd="0" destOrd="0" presId="urn:microsoft.com/office/officeart/2008/layout/LinedList"/>
    <dgm:cxn modelId="{A2B08ED3-661A-4613-BB6C-4E6C3B09A529}" srcId="{DB69DBB0-34E3-4666-B57E-677C712163B7}" destId="{7C87C631-3281-40B0-9501-940307426DAD}" srcOrd="1" destOrd="0" parTransId="{3147375D-D71F-45F3-BFC3-6945909AC8A1}" sibTransId="{D5A17DF8-0DE3-41E5-8D5A-891265F5C1A5}"/>
    <dgm:cxn modelId="{725E11EE-A08C-4E30-AD42-0357B85A6CD2}" srcId="{DB69DBB0-34E3-4666-B57E-677C712163B7}" destId="{FF5D03B7-A80D-49D4-B37D-8C6F0F65C5B7}" srcOrd="3" destOrd="0" parTransId="{60216515-C0BF-4542-82B0-452D7C93BE24}" sibTransId="{89FB543A-859D-4D0C-9F5B-AAB934D195A7}"/>
    <dgm:cxn modelId="{47DAE6F2-562E-3143-BD7A-EE7E000202AE}" type="presOf" srcId="{5C4510EB-E85F-4E26-8769-E6BDE053F2CB}" destId="{B8F70D11-03B1-AC4E-BF65-64FAF7EA8D09}" srcOrd="0" destOrd="0" presId="urn:microsoft.com/office/officeart/2008/layout/LinedList"/>
    <dgm:cxn modelId="{D4EF41FE-A555-374B-8FA4-A321EEC986F4}" type="presOf" srcId="{FF5D03B7-A80D-49D4-B37D-8C6F0F65C5B7}" destId="{555E8760-3BA2-504D-A623-949AC04CB434}" srcOrd="0" destOrd="0" presId="urn:microsoft.com/office/officeart/2008/layout/LinedList"/>
    <dgm:cxn modelId="{0C3886B4-0184-D14E-BFE9-F774FAEE45F6}" type="presParOf" srcId="{B6351CBF-E9BE-8648-8CFB-ECB8274BDAF5}" destId="{FE2A1433-458C-EE4B-BACC-17B46ADB2260}" srcOrd="0" destOrd="0" presId="urn:microsoft.com/office/officeart/2008/layout/LinedList"/>
    <dgm:cxn modelId="{B8FA4D86-E9FF-9F4B-86B3-1847B12784F9}" type="presParOf" srcId="{B6351CBF-E9BE-8648-8CFB-ECB8274BDAF5}" destId="{0BA10863-60DE-5E41-97AB-117A292BF7C0}" srcOrd="1" destOrd="0" presId="urn:microsoft.com/office/officeart/2008/layout/LinedList"/>
    <dgm:cxn modelId="{95D8E745-AEC0-2443-A12F-1EF17B3E9C5F}" type="presParOf" srcId="{0BA10863-60DE-5E41-97AB-117A292BF7C0}" destId="{B8F70D11-03B1-AC4E-BF65-64FAF7EA8D09}" srcOrd="0" destOrd="0" presId="urn:microsoft.com/office/officeart/2008/layout/LinedList"/>
    <dgm:cxn modelId="{FCA9A76F-5B8B-0246-A39A-9A27F888F12E}" type="presParOf" srcId="{0BA10863-60DE-5E41-97AB-117A292BF7C0}" destId="{EE6EC2AF-07B3-0845-BDE6-21AE56974296}" srcOrd="1" destOrd="0" presId="urn:microsoft.com/office/officeart/2008/layout/LinedList"/>
    <dgm:cxn modelId="{CCBEE16D-C9F9-CF45-B603-12D32886E66D}" type="presParOf" srcId="{B6351CBF-E9BE-8648-8CFB-ECB8274BDAF5}" destId="{17C37B2F-C713-5348-8F16-7EB99B4FD335}" srcOrd="2" destOrd="0" presId="urn:microsoft.com/office/officeart/2008/layout/LinedList"/>
    <dgm:cxn modelId="{CF5576E1-1546-8741-AEF8-B1644BE4D4E9}" type="presParOf" srcId="{B6351CBF-E9BE-8648-8CFB-ECB8274BDAF5}" destId="{DE798E10-5BA0-3249-A170-58FE039B3B57}" srcOrd="3" destOrd="0" presId="urn:microsoft.com/office/officeart/2008/layout/LinedList"/>
    <dgm:cxn modelId="{673582D1-6388-4442-B8A5-A68607C94BCB}" type="presParOf" srcId="{DE798E10-5BA0-3249-A170-58FE039B3B57}" destId="{88BCED68-EBF9-D848-BF50-85BD8CED5920}" srcOrd="0" destOrd="0" presId="urn:microsoft.com/office/officeart/2008/layout/LinedList"/>
    <dgm:cxn modelId="{6695E48C-2585-2443-A7F1-AEBF7B2DA5F6}" type="presParOf" srcId="{DE798E10-5BA0-3249-A170-58FE039B3B57}" destId="{2732D731-514A-8F41-9153-6215621AAA6A}" srcOrd="1" destOrd="0" presId="urn:microsoft.com/office/officeart/2008/layout/LinedList"/>
    <dgm:cxn modelId="{1D489D82-5277-2F4C-B4BB-270A18109478}" type="presParOf" srcId="{B6351CBF-E9BE-8648-8CFB-ECB8274BDAF5}" destId="{9F5D977C-BEF5-8243-B9CF-9904CA692928}" srcOrd="4" destOrd="0" presId="urn:microsoft.com/office/officeart/2008/layout/LinedList"/>
    <dgm:cxn modelId="{34477A43-1C7B-4B48-B38A-BD91649BFEC8}" type="presParOf" srcId="{B6351CBF-E9BE-8648-8CFB-ECB8274BDAF5}" destId="{A06ED11E-25FD-5547-ABF8-F7A23ACD7BC1}" srcOrd="5" destOrd="0" presId="urn:microsoft.com/office/officeart/2008/layout/LinedList"/>
    <dgm:cxn modelId="{F905D739-3A7F-254C-84BA-B66FB728123C}" type="presParOf" srcId="{A06ED11E-25FD-5547-ABF8-F7A23ACD7BC1}" destId="{28FC7F89-C47E-194C-8002-89E7F2F68C98}" srcOrd="0" destOrd="0" presId="urn:microsoft.com/office/officeart/2008/layout/LinedList"/>
    <dgm:cxn modelId="{B1D046B3-5EC8-E24F-9D29-64722ACD8C2D}" type="presParOf" srcId="{A06ED11E-25FD-5547-ABF8-F7A23ACD7BC1}" destId="{DAD091BC-CBDB-3245-8B7D-D3BB201D31D4}" srcOrd="1" destOrd="0" presId="urn:microsoft.com/office/officeart/2008/layout/LinedList"/>
    <dgm:cxn modelId="{5A772E63-3BA2-994C-8CC2-3857DC08FA09}" type="presParOf" srcId="{B6351CBF-E9BE-8648-8CFB-ECB8274BDAF5}" destId="{D0D2A226-3689-7544-B924-8AA73854960F}" srcOrd="6" destOrd="0" presId="urn:microsoft.com/office/officeart/2008/layout/LinedList"/>
    <dgm:cxn modelId="{4D015279-6C6F-074C-8930-A7D7A7B72CFF}" type="presParOf" srcId="{B6351CBF-E9BE-8648-8CFB-ECB8274BDAF5}" destId="{C14FD97E-0A42-894A-86E8-31E4233EEF37}" srcOrd="7" destOrd="0" presId="urn:microsoft.com/office/officeart/2008/layout/LinedList"/>
    <dgm:cxn modelId="{FEC7F006-70D1-E54A-AE15-7E7FF9B2DBD2}" type="presParOf" srcId="{C14FD97E-0A42-894A-86E8-31E4233EEF37}" destId="{555E8760-3BA2-504D-A623-949AC04CB434}" srcOrd="0" destOrd="0" presId="urn:microsoft.com/office/officeart/2008/layout/LinedList"/>
    <dgm:cxn modelId="{237C58F5-D6B5-A445-AA6C-25E8CC84FBF9}" type="presParOf" srcId="{C14FD97E-0A42-894A-86E8-31E4233EEF37}" destId="{675566DA-B5A5-4546-8DAB-69EDC1461B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D4ADC52-32BC-4E6E-A7BA-BCEB884A3D4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A82D1E-AB64-4D6B-8F17-C66A58A8BBCB}">
      <dgm:prSet/>
      <dgm:spPr/>
      <dgm:t>
        <a:bodyPr/>
        <a:lstStyle/>
        <a:p>
          <a:r>
            <a:rPr lang="en-US" b="0" i="0"/>
            <a:t>recommended adults 60 years and older</a:t>
          </a:r>
          <a:endParaRPr lang="en-US"/>
        </a:p>
      </dgm:t>
    </dgm:pt>
    <dgm:pt modelId="{EE7F6EC0-EB62-4317-A210-260EE3A2EFB4}" type="parTrans" cxnId="{8241AD8B-388E-47A3-AC8D-BE1386A284B8}">
      <dgm:prSet/>
      <dgm:spPr/>
      <dgm:t>
        <a:bodyPr/>
        <a:lstStyle/>
        <a:p>
          <a:endParaRPr lang="en-US"/>
        </a:p>
      </dgm:t>
    </dgm:pt>
    <dgm:pt modelId="{6569148E-080F-46EA-B633-2443F8C0607C}" type="sibTrans" cxnId="{8241AD8B-388E-47A3-AC8D-BE1386A284B8}">
      <dgm:prSet/>
      <dgm:spPr/>
      <dgm:t>
        <a:bodyPr/>
        <a:lstStyle/>
        <a:p>
          <a:endParaRPr lang="en-US"/>
        </a:p>
      </dgm:t>
    </dgm:pt>
    <dgm:pt modelId="{E3D9EF94-76B7-4E26-9722-85EDAC6B015B}">
      <dgm:prSet/>
      <dgm:spPr/>
      <dgm:t>
        <a:bodyPr/>
        <a:lstStyle/>
        <a:p>
          <a:r>
            <a:rPr lang="en-US" b="0" i="0"/>
            <a:t>2 tablets</a:t>
          </a:r>
          <a:endParaRPr lang="en-US"/>
        </a:p>
      </dgm:t>
    </dgm:pt>
    <dgm:pt modelId="{0DEE1C3C-8F80-43BD-9BC2-057900CF5582}" type="parTrans" cxnId="{8B2CD437-A7BE-4016-83AA-66E4C765FC64}">
      <dgm:prSet/>
      <dgm:spPr/>
      <dgm:t>
        <a:bodyPr/>
        <a:lstStyle/>
        <a:p>
          <a:endParaRPr lang="en-US"/>
        </a:p>
      </dgm:t>
    </dgm:pt>
    <dgm:pt modelId="{EB7003EA-3DCC-4AE9-BB10-C49461FDA8DB}" type="sibTrans" cxnId="{8B2CD437-A7BE-4016-83AA-66E4C765FC64}">
      <dgm:prSet/>
      <dgm:spPr/>
      <dgm:t>
        <a:bodyPr/>
        <a:lstStyle/>
        <a:p>
          <a:endParaRPr lang="en-US"/>
        </a:p>
      </dgm:t>
    </dgm:pt>
    <dgm:pt modelId="{69C17749-D35F-4A9D-8F9E-C49BCD657385}">
      <dgm:prSet/>
      <dgm:spPr/>
      <dgm:t>
        <a:bodyPr/>
        <a:lstStyle/>
        <a:p>
          <a:r>
            <a:rPr lang="en-US" b="0" i="0"/>
            <a:t>Three times daily</a:t>
          </a:r>
          <a:endParaRPr lang="en-US"/>
        </a:p>
      </dgm:t>
    </dgm:pt>
    <dgm:pt modelId="{FE1293D6-6D6C-462D-B84F-EA575E9B2186}" type="parTrans" cxnId="{CE9EEF59-92C9-4C37-9C79-41B6D24FDEA3}">
      <dgm:prSet/>
      <dgm:spPr/>
      <dgm:t>
        <a:bodyPr/>
        <a:lstStyle/>
        <a:p>
          <a:endParaRPr lang="en-US"/>
        </a:p>
      </dgm:t>
    </dgm:pt>
    <dgm:pt modelId="{B0E4C80A-F8B5-4D53-8CD3-508C21B455C7}" type="sibTrans" cxnId="{CE9EEF59-92C9-4C37-9C79-41B6D24FDEA3}">
      <dgm:prSet/>
      <dgm:spPr/>
      <dgm:t>
        <a:bodyPr/>
        <a:lstStyle/>
        <a:p>
          <a:endParaRPr lang="en-US"/>
        </a:p>
      </dgm:t>
    </dgm:pt>
    <dgm:pt modelId="{C160BF8B-0707-4D02-8170-ABA75153E06F}">
      <dgm:prSet/>
      <dgm:spPr/>
      <dgm:t>
        <a:bodyPr/>
        <a:lstStyle/>
        <a:p>
          <a:r>
            <a:rPr lang="en-US" b="0" i="0"/>
            <a:t>over-the-counter</a:t>
          </a:r>
          <a:endParaRPr lang="en-US"/>
        </a:p>
      </dgm:t>
    </dgm:pt>
    <dgm:pt modelId="{126568BA-9095-458C-86C6-6F904D893A5A}" type="parTrans" cxnId="{69600013-F22D-43E7-8EA9-E5893B0BAB0F}">
      <dgm:prSet/>
      <dgm:spPr/>
      <dgm:t>
        <a:bodyPr/>
        <a:lstStyle/>
        <a:p>
          <a:endParaRPr lang="en-US"/>
        </a:p>
      </dgm:t>
    </dgm:pt>
    <dgm:pt modelId="{D96B0177-2F6C-4ADF-9602-181A220998B1}" type="sibTrans" cxnId="{69600013-F22D-43E7-8EA9-E5893B0BAB0F}">
      <dgm:prSet/>
      <dgm:spPr/>
      <dgm:t>
        <a:bodyPr/>
        <a:lstStyle/>
        <a:p>
          <a:endParaRPr lang="en-US"/>
        </a:p>
      </dgm:t>
    </dgm:pt>
    <dgm:pt modelId="{8B737297-08DD-4A6C-A87F-5C411E821F02}">
      <dgm:prSet/>
      <dgm:spPr/>
      <dgm:t>
        <a:bodyPr/>
        <a:lstStyle/>
        <a:p>
          <a:r>
            <a:rPr lang="en-US" b="0" i="0"/>
            <a:t>Safe and effective drug for prevention of UTI in older adults with adequate renal function.</a:t>
          </a:r>
          <a:endParaRPr lang="en-US"/>
        </a:p>
      </dgm:t>
    </dgm:pt>
    <dgm:pt modelId="{5D23C341-4681-4977-A13C-4FDBA0A12483}" type="parTrans" cxnId="{61D59C04-D82A-4D58-A807-A6B8A6AA74D2}">
      <dgm:prSet/>
      <dgm:spPr/>
      <dgm:t>
        <a:bodyPr/>
        <a:lstStyle/>
        <a:p>
          <a:endParaRPr lang="en-US"/>
        </a:p>
      </dgm:t>
    </dgm:pt>
    <dgm:pt modelId="{8C341A58-F15F-433A-ADA8-13CBF50FCA6C}" type="sibTrans" cxnId="{61D59C04-D82A-4D58-A807-A6B8A6AA74D2}">
      <dgm:prSet/>
      <dgm:spPr/>
      <dgm:t>
        <a:bodyPr/>
        <a:lstStyle/>
        <a:p>
          <a:endParaRPr lang="en-US"/>
        </a:p>
      </dgm:t>
    </dgm:pt>
    <dgm:pt modelId="{7D828B63-89C7-4D50-B590-0273F291A9BC}">
      <dgm:prSet/>
      <dgm:spPr/>
      <dgm:t>
        <a:bodyPr/>
        <a:lstStyle/>
        <a:p>
          <a:r>
            <a:rPr lang="en-US" b="0" i="0"/>
            <a:t>Side effects due to formaldehyde causes GI side effects and dysuria</a:t>
          </a:r>
          <a:endParaRPr lang="en-US"/>
        </a:p>
      </dgm:t>
    </dgm:pt>
    <dgm:pt modelId="{4B127DAF-D49F-4F44-BF4F-0117B37D12D2}" type="parTrans" cxnId="{507F749E-ACA2-447A-81B1-17936B3B1129}">
      <dgm:prSet/>
      <dgm:spPr/>
      <dgm:t>
        <a:bodyPr/>
        <a:lstStyle/>
        <a:p>
          <a:endParaRPr lang="en-US"/>
        </a:p>
      </dgm:t>
    </dgm:pt>
    <dgm:pt modelId="{E9071095-6A76-431D-864B-32440AC581A9}" type="sibTrans" cxnId="{507F749E-ACA2-447A-81B1-17936B3B1129}">
      <dgm:prSet/>
      <dgm:spPr/>
      <dgm:t>
        <a:bodyPr/>
        <a:lstStyle/>
        <a:p>
          <a:endParaRPr lang="en-US"/>
        </a:p>
      </dgm:t>
    </dgm:pt>
    <dgm:pt modelId="{A9E6D2D7-F8C7-E043-A201-C31D7C7F4957}" type="pres">
      <dgm:prSet presAssocID="{5D4ADC52-32BC-4E6E-A7BA-BCEB884A3D44}" presName="vert0" presStyleCnt="0">
        <dgm:presLayoutVars>
          <dgm:dir/>
          <dgm:animOne val="branch"/>
          <dgm:animLvl val="lvl"/>
        </dgm:presLayoutVars>
      </dgm:prSet>
      <dgm:spPr/>
    </dgm:pt>
    <dgm:pt modelId="{36B48301-B466-CF4B-B5D3-63A3884A7067}" type="pres">
      <dgm:prSet presAssocID="{2EA82D1E-AB64-4D6B-8F17-C66A58A8BBCB}" presName="thickLine" presStyleLbl="alignNode1" presStyleIdx="0" presStyleCnt="6"/>
      <dgm:spPr/>
    </dgm:pt>
    <dgm:pt modelId="{76E9B291-7013-9C45-9EA3-2BED8A09F416}" type="pres">
      <dgm:prSet presAssocID="{2EA82D1E-AB64-4D6B-8F17-C66A58A8BBCB}" presName="horz1" presStyleCnt="0"/>
      <dgm:spPr/>
    </dgm:pt>
    <dgm:pt modelId="{629103F5-2723-4143-9A89-DDA031E0BBA6}" type="pres">
      <dgm:prSet presAssocID="{2EA82D1E-AB64-4D6B-8F17-C66A58A8BBCB}" presName="tx1" presStyleLbl="revTx" presStyleIdx="0" presStyleCnt="6"/>
      <dgm:spPr/>
    </dgm:pt>
    <dgm:pt modelId="{BB245726-5129-FF40-9D95-BE012E8001C2}" type="pres">
      <dgm:prSet presAssocID="{2EA82D1E-AB64-4D6B-8F17-C66A58A8BBCB}" presName="vert1" presStyleCnt="0"/>
      <dgm:spPr/>
    </dgm:pt>
    <dgm:pt modelId="{055E44E4-1865-B04E-9050-CA39CD3A2BA0}" type="pres">
      <dgm:prSet presAssocID="{E3D9EF94-76B7-4E26-9722-85EDAC6B015B}" presName="thickLine" presStyleLbl="alignNode1" presStyleIdx="1" presStyleCnt="6"/>
      <dgm:spPr/>
    </dgm:pt>
    <dgm:pt modelId="{DFF837F4-E6C7-6748-80CB-02E635F04D27}" type="pres">
      <dgm:prSet presAssocID="{E3D9EF94-76B7-4E26-9722-85EDAC6B015B}" presName="horz1" presStyleCnt="0"/>
      <dgm:spPr/>
    </dgm:pt>
    <dgm:pt modelId="{4048E3D8-0FF1-824C-9871-63D456089B20}" type="pres">
      <dgm:prSet presAssocID="{E3D9EF94-76B7-4E26-9722-85EDAC6B015B}" presName="tx1" presStyleLbl="revTx" presStyleIdx="1" presStyleCnt="6"/>
      <dgm:spPr/>
    </dgm:pt>
    <dgm:pt modelId="{473212C4-EA60-174F-BED2-913AEE29D7DC}" type="pres">
      <dgm:prSet presAssocID="{E3D9EF94-76B7-4E26-9722-85EDAC6B015B}" presName="vert1" presStyleCnt="0"/>
      <dgm:spPr/>
    </dgm:pt>
    <dgm:pt modelId="{C3599A32-3D37-024B-85BC-4DAEA34953A0}" type="pres">
      <dgm:prSet presAssocID="{69C17749-D35F-4A9D-8F9E-C49BCD657385}" presName="thickLine" presStyleLbl="alignNode1" presStyleIdx="2" presStyleCnt="6"/>
      <dgm:spPr/>
    </dgm:pt>
    <dgm:pt modelId="{BC5EFD99-8075-3C41-89BB-A19895BEE32F}" type="pres">
      <dgm:prSet presAssocID="{69C17749-D35F-4A9D-8F9E-C49BCD657385}" presName="horz1" presStyleCnt="0"/>
      <dgm:spPr/>
    </dgm:pt>
    <dgm:pt modelId="{344E69AE-63C9-8F4F-A029-C32338F8C3BB}" type="pres">
      <dgm:prSet presAssocID="{69C17749-D35F-4A9D-8F9E-C49BCD657385}" presName="tx1" presStyleLbl="revTx" presStyleIdx="2" presStyleCnt="6"/>
      <dgm:spPr/>
    </dgm:pt>
    <dgm:pt modelId="{34F15ADA-86DE-A946-A615-699AACA6D6D2}" type="pres">
      <dgm:prSet presAssocID="{69C17749-D35F-4A9D-8F9E-C49BCD657385}" presName="vert1" presStyleCnt="0"/>
      <dgm:spPr/>
    </dgm:pt>
    <dgm:pt modelId="{921D6581-1AFE-EA4D-B4BE-7CC5FAD3B5BD}" type="pres">
      <dgm:prSet presAssocID="{C160BF8B-0707-4D02-8170-ABA75153E06F}" presName="thickLine" presStyleLbl="alignNode1" presStyleIdx="3" presStyleCnt="6"/>
      <dgm:spPr/>
    </dgm:pt>
    <dgm:pt modelId="{C7E87D79-F55B-3449-BB1C-8CCEEAC36BC6}" type="pres">
      <dgm:prSet presAssocID="{C160BF8B-0707-4D02-8170-ABA75153E06F}" presName="horz1" presStyleCnt="0"/>
      <dgm:spPr/>
    </dgm:pt>
    <dgm:pt modelId="{F0B11AB9-9ECE-BF4D-9156-D5DCC7B14F2F}" type="pres">
      <dgm:prSet presAssocID="{C160BF8B-0707-4D02-8170-ABA75153E06F}" presName="tx1" presStyleLbl="revTx" presStyleIdx="3" presStyleCnt="6"/>
      <dgm:spPr/>
    </dgm:pt>
    <dgm:pt modelId="{4D388A78-3ED8-CC4D-B3B9-80A71E4A21A1}" type="pres">
      <dgm:prSet presAssocID="{C160BF8B-0707-4D02-8170-ABA75153E06F}" presName="vert1" presStyleCnt="0"/>
      <dgm:spPr/>
    </dgm:pt>
    <dgm:pt modelId="{A6039B00-D447-CA41-B37F-C142E1D3BAB8}" type="pres">
      <dgm:prSet presAssocID="{8B737297-08DD-4A6C-A87F-5C411E821F02}" presName="thickLine" presStyleLbl="alignNode1" presStyleIdx="4" presStyleCnt="6"/>
      <dgm:spPr/>
    </dgm:pt>
    <dgm:pt modelId="{ED2CC1C5-386D-9643-BB58-9BCEF3A422C1}" type="pres">
      <dgm:prSet presAssocID="{8B737297-08DD-4A6C-A87F-5C411E821F02}" presName="horz1" presStyleCnt="0"/>
      <dgm:spPr/>
    </dgm:pt>
    <dgm:pt modelId="{EA04549D-04A1-014C-81EF-14DC61246ACA}" type="pres">
      <dgm:prSet presAssocID="{8B737297-08DD-4A6C-A87F-5C411E821F02}" presName="tx1" presStyleLbl="revTx" presStyleIdx="4" presStyleCnt="6"/>
      <dgm:spPr/>
    </dgm:pt>
    <dgm:pt modelId="{8F252258-3C67-D743-98DE-C2FA1E7BAA73}" type="pres">
      <dgm:prSet presAssocID="{8B737297-08DD-4A6C-A87F-5C411E821F02}" presName="vert1" presStyleCnt="0"/>
      <dgm:spPr/>
    </dgm:pt>
    <dgm:pt modelId="{048C5017-BA1F-2C4B-B8CD-CCA7CBF47C46}" type="pres">
      <dgm:prSet presAssocID="{7D828B63-89C7-4D50-B590-0273F291A9BC}" presName="thickLine" presStyleLbl="alignNode1" presStyleIdx="5" presStyleCnt="6"/>
      <dgm:spPr/>
    </dgm:pt>
    <dgm:pt modelId="{24DB4998-9D51-B64E-8A00-A7F5DE9993C0}" type="pres">
      <dgm:prSet presAssocID="{7D828B63-89C7-4D50-B590-0273F291A9BC}" presName="horz1" presStyleCnt="0"/>
      <dgm:spPr/>
    </dgm:pt>
    <dgm:pt modelId="{1F010878-5140-CE4C-AC24-73BB1D756601}" type="pres">
      <dgm:prSet presAssocID="{7D828B63-89C7-4D50-B590-0273F291A9BC}" presName="tx1" presStyleLbl="revTx" presStyleIdx="5" presStyleCnt="6"/>
      <dgm:spPr/>
    </dgm:pt>
    <dgm:pt modelId="{0D23567B-7B26-1345-9628-495A4AD8B44B}" type="pres">
      <dgm:prSet presAssocID="{7D828B63-89C7-4D50-B590-0273F291A9BC}" presName="vert1" presStyleCnt="0"/>
      <dgm:spPr/>
    </dgm:pt>
  </dgm:ptLst>
  <dgm:cxnLst>
    <dgm:cxn modelId="{61D59C04-D82A-4D58-A807-A6B8A6AA74D2}" srcId="{5D4ADC52-32BC-4E6E-A7BA-BCEB884A3D44}" destId="{8B737297-08DD-4A6C-A87F-5C411E821F02}" srcOrd="4" destOrd="0" parTransId="{5D23C341-4681-4977-A13C-4FDBA0A12483}" sibTransId="{8C341A58-F15F-433A-ADA8-13CBF50FCA6C}"/>
    <dgm:cxn modelId="{69600013-F22D-43E7-8EA9-E5893B0BAB0F}" srcId="{5D4ADC52-32BC-4E6E-A7BA-BCEB884A3D44}" destId="{C160BF8B-0707-4D02-8170-ABA75153E06F}" srcOrd="3" destOrd="0" parTransId="{126568BA-9095-458C-86C6-6F904D893A5A}" sibTransId="{D96B0177-2F6C-4ADF-9602-181A220998B1}"/>
    <dgm:cxn modelId="{55C01C29-D62C-2D40-B897-03A4A4959A2B}" type="presOf" srcId="{8B737297-08DD-4A6C-A87F-5C411E821F02}" destId="{EA04549D-04A1-014C-81EF-14DC61246ACA}" srcOrd="0" destOrd="0" presId="urn:microsoft.com/office/officeart/2008/layout/LinedList"/>
    <dgm:cxn modelId="{8B2CD437-A7BE-4016-83AA-66E4C765FC64}" srcId="{5D4ADC52-32BC-4E6E-A7BA-BCEB884A3D44}" destId="{E3D9EF94-76B7-4E26-9722-85EDAC6B015B}" srcOrd="1" destOrd="0" parTransId="{0DEE1C3C-8F80-43BD-9BC2-057900CF5582}" sibTransId="{EB7003EA-3DCC-4AE9-BB10-C49461FDA8DB}"/>
    <dgm:cxn modelId="{CE9EEF59-92C9-4C37-9C79-41B6D24FDEA3}" srcId="{5D4ADC52-32BC-4E6E-A7BA-BCEB884A3D44}" destId="{69C17749-D35F-4A9D-8F9E-C49BCD657385}" srcOrd="2" destOrd="0" parTransId="{FE1293D6-6D6C-462D-B84F-EA575E9B2186}" sibTransId="{B0E4C80A-F8B5-4D53-8CD3-508C21B455C7}"/>
    <dgm:cxn modelId="{8241AD8B-388E-47A3-AC8D-BE1386A284B8}" srcId="{5D4ADC52-32BC-4E6E-A7BA-BCEB884A3D44}" destId="{2EA82D1E-AB64-4D6B-8F17-C66A58A8BBCB}" srcOrd="0" destOrd="0" parTransId="{EE7F6EC0-EB62-4317-A210-260EE3A2EFB4}" sibTransId="{6569148E-080F-46EA-B633-2443F8C0607C}"/>
    <dgm:cxn modelId="{0C736090-E961-A141-8A5B-FC395CF34112}" type="presOf" srcId="{2EA82D1E-AB64-4D6B-8F17-C66A58A8BBCB}" destId="{629103F5-2723-4143-9A89-DDA031E0BBA6}" srcOrd="0" destOrd="0" presId="urn:microsoft.com/office/officeart/2008/layout/LinedList"/>
    <dgm:cxn modelId="{507F749E-ACA2-447A-81B1-17936B3B1129}" srcId="{5D4ADC52-32BC-4E6E-A7BA-BCEB884A3D44}" destId="{7D828B63-89C7-4D50-B590-0273F291A9BC}" srcOrd="5" destOrd="0" parTransId="{4B127DAF-D49F-4F44-BF4F-0117B37D12D2}" sibTransId="{E9071095-6A76-431D-864B-32440AC581A9}"/>
    <dgm:cxn modelId="{5DDB41BD-6D8D-B14E-A3B3-FA91A010B6E2}" type="presOf" srcId="{69C17749-D35F-4A9D-8F9E-C49BCD657385}" destId="{344E69AE-63C9-8F4F-A029-C32338F8C3BB}" srcOrd="0" destOrd="0" presId="urn:microsoft.com/office/officeart/2008/layout/LinedList"/>
    <dgm:cxn modelId="{28C07ABD-C521-5345-AB0F-B4D8E74C12BD}" type="presOf" srcId="{C160BF8B-0707-4D02-8170-ABA75153E06F}" destId="{F0B11AB9-9ECE-BF4D-9156-D5DCC7B14F2F}" srcOrd="0" destOrd="0" presId="urn:microsoft.com/office/officeart/2008/layout/LinedList"/>
    <dgm:cxn modelId="{13736CD3-6967-0B4C-931E-0ED31C33A065}" type="presOf" srcId="{7D828B63-89C7-4D50-B590-0273F291A9BC}" destId="{1F010878-5140-CE4C-AC24-73BB1D756601}" srcOrd="0" destOrd="0" presId="urn:microsoft.com/office/officeart/2008/layout/LinedList"/>
    <dgm:cxn modelId="{663A2CD6-29C0-BF47-8582-62525A350261}" type="presOf" srcId="{5D4ADC52-32BC-4E6E-A7BA-BCEB884A3D44}" destId="{A9E6D2D7-F8C7-E043-A201-C31D7C7F4957}" srcOrd="0" destOrd="0" presId="urn:microsoft.com/office/officeart/2008/layout/LinedList"/>
    <dgm:cxn modelId="{8F4441D7-4526-7147-8CEE-D22091637DE1}" type="presOf" srcId="{E3D9EF94-76B7-4E26-9722-85EDAC6B015B}" destId="{4048E3D8-0FF1-824C-9871-63D456089B20}" srcOrd="0" destOrd="0" presId="urn:microsoft.com/office/officeart/2008/layout/LinedList"/>
    <dgm:cxn modelId="{3A02C999-B33F-004E-95AF-D3AD14F58F0C}" type="presParOf" srcId="{A9E6D2D7-F8C7-E043-A201-C31D7C7F4957}" destId="{36B48301-B466-CF4B-B5D3-63A3884A7067}" srcOrd="0" destOrd="0" presId="urn:microsoft.com/office/officeart/2008/layout/LinedList"/>
    <dgm:cxn modelId="{3525E7C6-0242-4744-93C4-B8182CA073A7}" type="presParOf" srcId="{A9E6D2D7-F8C7-E043-A201-C31D7C7F4957}" destId="{76E9B291-7013-9C45-9EA3-2BED8A09F416}" srcOrd="1" destOrd="0" presId="urn:microsoft.com/office/officeart/2008/layout/LinedList"/>
    <dgm:cxn modelId="{5E9A0B77-56C1-6544-8FED-45D860B3A949}" type="presParOf" srcId="{76E9B291-7013-9C45-9EA3-2BED8A09F416}" destId="{629103F5-2723-4143-9A89-DDA031E0BBA6}" srcOrd="0" destOrd="0" presId="urn:microsoft.com/office/officeart/2008/layout/LinedList"/>
    <dgm:cxn modelId="{DA07411C-AB4E-4549-BC17-A2544909224A}" type="presParOf" srcId="{76E9B291-7013-9C45-9EA3-2BED8A09F416}" destId="{BB245726-5129-FF40-9D95-BE012E8001C2}" srcOrd="1" destOrd="0" presId="urn:microsoft.com/office/officeart/2008/layout/LinedList"/>
    <dgm:cxn modelId="{E7F50EF0-EFCF-8A49-BA80-97B23C22E7A4}" type="presParOf" srcId="{A9E6D2D7-F8C7-E043-A201-C31D7C7F4957}" destId="{055E44E4-1865-B04E-9050-CA39CD3A2BA0}" srcOrd="2" destOrd="0" presId="urn:microsoft.com/office/officeart/2008/layout/LinedList"/>
    <dgm:cxn modelId="{31A503F1-65F3-5749-8A8E-B4CFF67C59DF}" type="presParOf" srcId="{A9E6D2D7-F8C7-E043-A201-C31D7C7F4957}" destId="{DFF837F4-E6C7-6748-80CB-02E635F04D27}" srcOrd="3" destOrd="0" presId="urn:microsoft.com/office/officeart/2008/layout/LinedList"/>
    <dgm:cxn modelId="{E4342CAE-F219-8C45-BFED-406B168F6421}" type="presParOf" srcId="{DFF837F4-E6C7-6748-80CB-02E635F04D27}" destId="{4048E3D8-0FF1-824C-9871-63D456089B20}" srcOrd="0" destOrd="0" presId="urn:microsoft.com/office/officeart/2008/layout/LinedList"/>
    <dgm:cxn modelId="{9B253921-390F-B946-957C-6A025B41E253}" type="presParOf" srcId="{DFF837F4-E6C7-6748-80CB-02E635F04D27}" destId="{473212C4-EA60-174F-BED2-913AEE29D7DC}" srcOrd="1" destOrd="0" presId="urn:microsoft.com/office/officeart/2008/layout/LinedList"/>
    <dgm:cxn modelId="{29E44867-7271-7D44-9ED6-FF4E1223A36E}" type="presParOf" srcId="{A9E6D2D7-F8C7-E043-A201-C31D7C7F4957}" destId="{C3599A32-3D37-024B-85BC-4DAEA34953A0}" srcOrd="4" destOrd="0" presId="urn:microsoft.com/office/officeart/2008/layout/LinedList"/>
    <dgm:cxn modelId="{8B7E1C02-B1F4-A143-A15A-411E1476A621}" type="presParOf" srcId="{A9E6D2D7-F8C7-E043-A201-C31D7C7F4957}" destId="{BC5EFD99-8075-3C41-89BB-A19895BEE32F}" srcOrd="5" destOrd="0" presId="urn:microsoft.com/office/officeart/2008/layout/LinedList"/>
    <dgm:cxn modelId="{2C7936B5-44B0-0C4F-A488-CE240BE4A7DE}" type="presParOf" srcId="{BC5EFD99-8075-3C41-89BB-A19895BEE32F}" destId="{344E69AE-63C9-8F4F-A029-C32338F8C3BB}" srcOrd="0" destOrd="0" presId="urn:microsoft.com/office/officeart/2008/layout/LinedList"/>
    <dgm:cxn modelId="{276B9015-A4C5-5C41-B440-E4136F325B43}" type="presParOf" srcId="{BC5EFD99-8075-3C41-89BB-A19895BEE32F}" destId="{34F15ADA-86DE-A946-A615-699AACA6D6D2}" srcOrd="1" destOrd="0" presId="urn:microsoft.com/office/officeart/2008/layout/LinedList"/>
    <dgm:cxn modelId="{D9937AF0-293A-004D-B497-EBFB87A2D5BA}" type="presParOf" srcId="{A9E6D2D7-F8C7-E043-A201-C31D7C7F4957}" destId="{921D6581-1AFE-EA4D-B4BE-7CC5FAD3B5BD}" srcOrd="6" destOrd="0" presId="urn:microsoft.com/office/officeart/2008/layout/LinedList"/>
    <dgm:cxn modelId="{2AB89CA1-E3FA-C644-B863-1CD45A55EC52}" type="presParOf" srcId="{A9E6D2D7-F8C7-E043-A201-C31D7C7F4957}" destId="{C7E87D79-F55B-3449-BB1C-8CCEEAC36BC6}" srcOrd="7" destOrd="0" presId="urn:microsoft.com/office/officeart/2008/layout/LinedList"/>
    <dgm:cxn modelId="{1DDE9BFF-D363-194A-9A58-BAC3F9B5A89A}" type="presParOf" srcId="{C7E87D79-F55B-3449-BB1C-8CCEEAC36BC6}" destId="{F0B11AB9-9ECE-BF4D-9156-D5DCC7B14F2F}" srcOrd="0" destOrd="0" presId="urn:microsoft.com/office/officeart/2008/layout/LinedList"/>
    <dgm:cxn modelId="{071F3190-83B8-DB4D-AF0E-DD29A7E8AD22}" type="presParOf" srcId="{C7E87D79-F55B-3449-BB1C-8CCEEAC36BC6}" destId="{4D388A78-3ED8-CC4D-B3B9-80A71E4A21A1}" srcOrd="1" destOrd="0" presId="urn:microsoft.com/office/officeart/2008/layout/LinedList"/>
    <dgm:cxn modelId="{8D889E80-A056-574D-AA43-CA8D3004E67E}" type="presParOf" srcId="{A9E6D2D7-F8C7-E043-A201-C31D7C7F4957}" destId="{A6039B00-D447-CA41-B37F-C142E1D3BAB8}" srcOrd="8" destOrd="0" presId="urn:microsoft.com/office/officeart/2008/layout/LinedList"/>
    <dgm:cxn modelId="{966AC5D0-2515-BE41-AFA8-4C8CDA6B575A}" type="presParOf" srcId="{A9E6D2D7-F8C7-E043-A201-C31D7C7F4957}" destId="{ED2CC1C5-386D-9643-BB58-9BCEF3A422C1}" srcOrd="9" destOrd="0" presId="urn:microsoft.com/office/officeart/2008/layout/LinedList"/>
    <dgm:cxn modelId="{CF90E69A-C734-A242-A84B-F2A24B562D3F}" type="presParOf" srcId="{ED2CC1C5-386D-9643-BB58-9BCEF3A422C1}" destId="{EA04549D-04A1-014C-81EF-14DC61246ACA}" srcOrd="0" destOrd="0" presId="urn:microsoft.com/office/officeart/2008/layout/LinedList"/>
    <dgm:cxn modelId="{7BC60087-E4E5-284F-AEFE-B136BB78A11B}" type="presParOf" srcId="{ED2CC1C5-386D-9643-BB58-9BCEF3A422C1}" destId="{8F252258-3C67-D743-98DE-C2FA1E7BAA73}" srcOrd="1" destOrd="0" presId="urn:microsoft.com/office/officeart/2008/layout/LinedList"/>
    <dgm:cxn modelId="{F089E4E9-BD52-A44E-A0BB-1AF4D8B55CA1}" type="presParOf" srcId="{A9E6D2D7-F8C7-E043-A201-C31D7C7F4957}" destId="{048C5017-BA1F-2C4B-B8CD-CCA7CBF47C46}" srcOrd="10" destOrd="0" presId="urn:microsoft.com/office/officeart/2008/layout/LinedList"/>
    <dgm:cxn modelId="{7DB4DFD6-BF7F-9140-9CDC-4CB9E0AA98C1}" type="presParOf" srcId="{A9E6D2D7-F8C7-E043-A201-C31D7C7F4957}" destId="{24DB4998-9D51-B64E-8A00-A7F5DE9993C0}" srcOrd="11" destOrd="0" presId="urn:microsoft.com/office/officeart/2008/layout/LinedList"/>
    <dgm:cxn modelId="{B1796641-2319-AC4F-9E30-A40EFDC7DBCB}" type="presParOf" srcId="{24DB4998-9D51-B64E-8A00-A7F5DE9993C0}" destId="{1F010878-5140-CE4C-AC24-73BB1D756601}" srcOrd="0" destOrd="0" presId="urn:microsoft.com/office/officeart/2008/layout/LinedList"/>
    <dgm:cxn modelId="{B6D356A4-E81A-C247-BEF2-DD30581362BD}" type="presParOf" srcId="{24DB4998-9D51-B64E-8A00-A7F5DE9993C0}" destId="{0D23567B-7B26-1345-9628-495A4AD8B4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60E2E-5A4E-4A3B-8F29-D57A68D781B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72192B-9E8A-4F21-B230-0B084C950A52}">
      <dgm:prSet/>
      <dgm:spPr/>
      <dgm:t>
        <a:bodyPr/>
        <a:lstStyle/>
        <a:p>
          <a:r>
            <a:rPr lang="en-US"/>
            <a:t>Occurs in premenopausal, sexually</a:t>
          </a:r>
        </a:p>
      </dgm:t>
    </dgm:pt>
    <dgm:pt modelId="{62F765BC-ECE5-476A-AC23-1F31E5F408C5}" type="parTrans" cxnId="{DF55424B-E25A-4A91-8FF2-09047B282901}">
      <dgm:prSet/>
      <dgm:spPr/>
      <dgm:t>
        <a:bodyPr/>
        <a:lstStyle/>
        <a:p>
          <a:endParaRPr lang="en-US"/>
        </a:p>
      </dgm:t>
    </dgm:pt>
    <dgm:pt modelId="{571D31B3-180C-4358-9642-4B7291DB709B}" type="sibTrans" cxnId="{DF55424B-E25A-4A91-8FF2-09047B282901}">
      <dgm:prSet/>
      <dgm:spPr/>
      <dgm:t>
        <a:bodyPr/>
        <a:lstStyle/>
        <a:p>
          <a:endParaRPr lang="en-US"/>
        </a:p>
      </dgm:t>
    </dgm:pt>
    <dgm:pt modelId="{DCF3ACAE-7473-4CA6-B60D-E0CE6C15A316}">
      <dgm:prSet/>
      <dgm:spPr/>
      <dgm:t>
        <a:bodyPr/>
        <a:lstStyle/>
        <a:p>
          <a:r>
            <a:rPr lang="en-US"/>
            <a:t>active, healthy, </a:t>
          </a:r>
        </a:p>
      </dgm:t>
    </dgm:pt>
    <dgm:pt modelId="{B9DB904C-B77D-49AA-A960-40812BACB3FA}" type="parTrans" cxnId="{43362554-8C6A-40BE-AC65-7E913107B873}">
      <dgm:prSet/>
      <dgm:spPr/>
      <dgm:t>
        <a:bodyPr/>
        <a:lstStyle/>
        <a:p>
          <a:endParaRPr lang="en-US"/>
        </a:p>
      </dgm:t>
    </dgm:pt>
    <dgm:pt modelId="{6D05FEDE-1D83-436E-BC76-1386BEC03887}" type="sibTrans" cxnId="{43362554-8C6A-40BE-AC65-7E913107B873}">
      <dgm:prSet/>
      <dgm:spPr/>
      <dgm:t>
        <a:bodyPr/>
        <a:lstStyle/>
        <a:p>
          <a:endParaRPr lang="en-US"/>
        </a:p>
      </dgm:t>
    </dgm:pt>
    <dgm:pt modelId="{A8EF4861-CA41-4CAA-935F-FA52F9220BF5}">
      <dgm:prSet/>
      <dgm:spPr/>
      <dgm:t>
        <a:bodyPr/>
        <a:lstStyle/>
        <a:p>
          <a:r>
            <a:rPr lang="en-US"/>
            <a:t>non-pregnant women with</a:t>
          </a:r>
        </a:p>
      </dgm:t>
    </dgm:pt>
    <dgm:pt modelId="{C34CC989-F2FA-4007-B96E-2DCA45BAD020}" type="parTrans" cxnId="{E01BE878-F58E-407D-8360-D6CCAB27BF8A}">
      <dgm:prSet/>
      <dgm:spPr/>
      <dgm:t>
        <a:bodyPr/>
        <a:lstStyle/>
        <a:p>
          <a:endParaRPr lang="en-US"/>
        </a:p>
      </dgm:t>
    </dgm:pt>
    <dgm:pt modelId="{3E242268-28E9-4F7B-B7E7-F6814FE09545}" type="sibTrans" cxnId="{E01BE878-F58E-407D-8360-D6CCAB27BF8A}">
      <dgm:prSet/>
      <dgm:spPr/>
      <dgm:t>
        <a:bodyPr/>
        <a:lstStyle/>
        <a:p>
          <a:endParaRPr lang="en-US"/>
        </a:p>
      </dgm:t>
    </dgm:pt>
    <dgm:pt modelId="{9BBF5EEA-CD53-4FF2-9F2E-3DC9DE5F084D}">
      <dgm:prSet/>
      <dgm:spPr/>
      <dgm:t>
        <a:bodyPr/>
        <a:lstStyle/>
        <a:p>
          <a:r>
            <a:rPr lang="en-US"/>
            <a:t>normal anatomical and </a:t>
          </a:r>
        </a:p>
      </dgm:t>
    </dgm:pt>
    <dgm:pt modelId="{113CC2E5-6EF8-4901-853B-EF0868DB6597}" type="parTrans" cxnId="{7E4D27D4-5D85-45F9-9C66-5C9B30001041}">
      <dgm:prSet/>
      <dgm:spPr/>
      <dgm:t>
        <a:bodyPr/>
        <a:lstStyle/>
        <a:p>
          <a:endParaRPr lang="en-US"/>
        </a:p>
      </dgm:t>
    </dgm:pt>
    <dgm:pt modelId="{D0E97CAC-0843-4921-A2F0-8DAD60C85B7F}" type="sibTrans" cxnId="{7E4D27D4-5D85-45F9-9C66-5C9B30001041}">
      <dgm:prSet/>
      <dgm:spPr/>
      <dgm:t>
        <a:bodyPr/>
        <a:lstStyle/>
        <a:p>
          <a:endParaRPr lang="en-US"/>
        </a:p>
      </dgm:t>
    </dgm:pt>
    <dgm:pt modelId="{7CF9CF3D-362D-4533-A9AC-23926FF721FE}">
      <dgm:prSet/>
      <dgm:spPr/>
      <dgm:t>
        <a:bodyPr/>
        <a:lstStyle/>
        <a:p>
          <a:r>
            <a:rPr lang="en-US" dirty="0"/>
            <a:t>physiologically normal urinary tracts</a:t>
          </a:r>
        </a:p>
      </dgm:t>
    </dgm:pt>
    <dgm:pt modelId="{CF7F60AD-1154-4B3D-A75C-02986E6FA84B}" type="parTrans" cxnId="{77D1E9B8-B0C8-4D7A-B59E-4F8E981595A4}">
      <dgm:prSet/>
      <dgm:spPr/>
      <dgm:t>
        <a:bodyPr/>
        <a:lstStyle/>
        <a:p>
          <a:endParaRPr lang="en-US"/>
        </a:p>
      </dgm:t>
    </dgm:pt>
    <dgm:pt modelId="{12676C87-16A6-462D-B3E2-6F894F921CAB}" type="sibTrans" cxnId="{77D1E9B8-B0C8-4D7A-B59E-4F8E981595A4}">
      <dgm:prSet/>
      <dgm:spPr/>
      <dgm:t>
        <a:bodyPr/>
        <a:lstStyle/>
        <a:p>
          <a:endParaRPr lang="en-US"/>
        </a:p>
      </dgm:t>
    </dgm:pt>
    <dgm:pt modelId="{18075FBA-E101-4708-B33D-900023BBB41B}">
      <dgm:prSet/>
      <dgm:spPr/>
      <dgm:t>
        <a:bodyPr/>
        <a:lstStyle/>
        <a:p>
          <a:r>
            <a:rPr lang="en-US"/>
            <a:t>who have not had a history of recent</a:t>
          </a:r>
        </a:p>
      </dgm:t>
    </dgm:pt>
    <dgm:pt modelId="{BE33E1BD-0487-4BB2-90AF-43D71FCDF02D}" type="parTrans" cxnId="{E3009970-A2CE-4D00-940B-0404AB25BEAF}">
      <dgm:prSet/>
      <dgm:spPr/>
      <dgm:t>
        <a:bodyPr/>
        <a:lstStyle/>
        <a:p>
          <a:endParaRPr lang="en-US"/>
        </a:p>
      </dgm:t>
    </dgm:pt>
    <dgm:pt modelId="{04FEFD53-69DE-4C3E-BCCD-08AA2EEAED22}" type="sibTrans" cxnId="{E3009970-A2CE-4D00-940B-0404AB25BEAF}">
      <dgm:prSet/>
      <dgm:spPr/>
      <dgm:t>
        <a:bodyPr/>
        <a:lstStyle/>
        <a:p>
          <a:endParaRPr lang="en-US"/>
        </a:p>
      </dgm:t>
    </dgm:pt>
    <dgm:pt modelId="{CF0143E3-7B5F-4175-B731-1F6E0FFE9141}">
      <dgm:prSet/>
      <dgm:spPr/>
      <dgm:t>
        <a:bodyPr/>
        <a:lstStyle/>
        <a:p>
          <a:r>
            <a:rPr lang="en-US"/>
            <a:t>urinary tract infection.</a:t>
          </a:r>
        </a:p>
      </dgm:t>
    </dgm:pt>
    <dgm:pt modelId="{C5BCEBD2-E9E0-47D9-AC6A-164EF20B1068}" type="parTrans" cxnId="{CBF39D0D-699A-4071-B805-C55E16A56ECB}">
      <dgm:prSet/>
      <dgm:spPr/>
      <dgm:t>
        <a:bodyPr/>
        <a:lstStyle/>
        <a:p>
          <a:endParaRPr lang="en-US"/>
        </a:p>
      </dgm:t>
    </dgm:pt>
    <dgm:pt modelId="{D200AD83-028E-4422-AD81-7635BE5CE152}" type="sibTrans" cxnId="{CBF39D0D-699A-4071-B805-C55E16A56ECB}">
      <dgm:prSet/>
      <dgm:spPr/>
      <dgm:t>
        <a:bodyPr/>
        <a:lstStyle/>
        <a:p>
          <a:endParaRPr lang="en-US"/>
        </a:p>
      </dgm:t>
    </dgm:pt>
    <dgm:pt modelId="{A0D0FE23-F35F-6045-8F25-DA5FB1D364D7}" type="pres">
      <dgm:prSet presAssocID="{9E860E2E-5A4E-4A3B-8F29-D57A68D781BD}" presName="vert0" presStyleCnt="0">
        <dgm:presLayoutVars>
          <dgm:dir/>
          <dgm:animOne val="branch"/>
          <dgm:animLvl val="lvl"/>
        </dgm:presLayoutVars>
      </dgm:prSet>
      <dgm:spPr/>
    </dgm:pt>
    <dgm:pt modelId="{375C99AF-BD50-F647-A272-0CEA18298ED9}" type="pres">
      <dgm:prSet presAssocID="{CC72192B-9E8A-4F21-B230-0B084C950A52}" presName="thickLine" presStyleLbl="alignNode1" presStyleIdx="0" presStyleCnt="7"/>
      <dgm:spPr/>
    </dgm:pt>
    <dgm:pt modelId="{31771A12-EB08-4542-AE4F-98C82C9D027E}" type="pres">
      <dgm:prSet presAssocID="{CC72192B-9E8A-4F21-B230-0B084C950A52}" presName="horz1" presStyleCnt="0"/>
      <dgm:spPr/>
    </dgm:pt>
    <dgm:pt modelId="{8903FA19-A838-EE42-900D-15B55A0FB303}" type="pres">
      <dgm:prSet presAssocID="{CC72192B-9E8A-4F21-B230-0B084C950A52}" presName="tx1" presStyleLbl="revTx" presStyleIdx="0" presStyleCnt="7"/>
      <dgm:spPr/>
    </dgm:pt>
    <dgm:pt modelId="{7915FC44-3354-DD4E-AB2B-1E114A49BFDF}" type="pres">
      <dgm:prSet presAssocID="{CC72192B-9E8A-4F21-B230-0B084C950A52}" presName="vert1" presStyleCnt="0"/>
      <dgm:spPr/>
    </dgm:pt>
    <dgm:pt modelId="{F42DFA06-4E86-B247-9BF0-FA002CA40A69}" type="pres">
      <dgm:prSet presAssocID="{DCF3ACAE-7473-4CA6-B60D-E0CE6C15A316}" presName="thickLine" presStyleLbl="alignNode1" presStyleIdx="1" presStyleCnt="7"/>
      <dgm:spPr/>
    </dgm:pt>
    <dgm:pt modelId="{DC69C132-4FBD-0641-9567-EED37B9544EB}" type="pres">
      <dgm:prSet presAssocID="{DCF3ACAE-7473-4CA6-B60D-E0CE6C15A316}" presName="horz1" presStyleCnt="0"/>
      <dgm:spPr/>
    </dgm:pt>
    <dgm:pt modelId="{71F2939F-64D1-4F48-B84C-9CDAA8740842}" type="pres">
      <dgm:prSet presAssocID="{DCF3ACAE-7473-4CA6-B60D-E0CE6C15A316}" presName="tx1" presStyleLbl="revTx" presStyleIdx="1" presStyleCnt="7"/>
      <dgm:spPr/>
    </dgm:pt>
    <dgm:pt modelId="{85B5266F-60A6-C049-B2D2-B09272F1FCF4}" type="pres">
      <dgm:prSet presAssocID="{DCF3ACAE-7473-4CA6-B60D-E0CE6C15A316}" presName="vert1" presStyleCnt="0"/>
      <dgm:spPr/>
    </dgm:pt>
    <dgm:pt modelId="{F835BA21-496F-8943-A780-3C76553D759F}" type="pres">
      <dgm:prSet presAssocID="{A8EF4861-CA41-4CAA-935F-FA52F9220BF5}" presName="thickLine" presStyleLbl="alignNode1" presStyleIdx="2" presStyleCnt="7"/>
      <dgm:spPr/>
    </dgm:pt>
    <dgm:pt modelId="{CF467E94-AF50-C04F-8547-E17F03B9582C}" type="pres">
      <dgm:prSet presAssocID="{A8EF4861-CA41-4CAA-935F-FA52F9220BF5}" presName="horz1" presStyleCnt="0"/>
      <dgm:spPr/>
    </dgm:pt>
    <dgm:pt modelId="{02DF0FED-C26F-5E44-922D-A6A2D460D9CD}" type="pres">
      <dgm:prSet presAssocID="{A8EF4861-CA41-4CAA-935F-FA52F9220BF5}" presName="tx1" presStyleLbl="revTx" presStyleIdx="2" presStyleCnt="7"/>
      <dgm:spPr/>
    </dgm:pt>
    <dgm:pt modelId="{770BE663-A157-3242-9141-3CAB72C19379}" type="pres">
      <dgm:prSet presAssocID="{A8EF4861-CA41-4CAA-935F-FA52F9220BF5}" presName="vert1" presStyleCnt="0"/>
      <dgm:spPr/>
    </dgm:pt>
    <dgm:pt modelId="{75242C18-9D14-6048-95B1-9C74FA03E107}" type="pres">
      <dgm:prSet presAssocID="{9BBF5EEA-CD53-4FF2-9F2E-3DC9DE5F084D}" presName="thickLine" presStyleLbl="alignNode1" presStyleIdx="3" presStyleCnt="7"/>
      <dgm:spPr/>
    </dgm:pt>
    <dgm:pt modelId="{D140CD6E-F767-EC42-8449-C1ECE616F964}" type="pres">
      <dgm:prSet presAssocID="{9BBF5EEA-CD53-4FF2-9F2E-3DC9DE5F084D}" presName="horz1" presStyleCnt="0"/>
      <dgm:spPr/>
    </dgm:pt>
    <dgm:pt modelId="{134B7469-E967-3249-9B68-5942662528A1}" type="pres">
      <dgm:prSet presAssocID="{9BBF5EEA-CD53-4FF2-9F2E-3DC9DE5F084D}" presName="tx1" presStyleLbl="revTx" presStyleIdx="3" presStyleCnt="7"/>
      <dgm:spPr/>
    </dgm:pt>
    <dgm:pt modelId="{80F67658-8E57-D145-A407-47BCE5291E3F}" type="pres">
      <dgm:prSet presAssocID="{9BBF5EEA-CD53-4FF2-9F2E-3DC9DE5F084D}" presName="vert1" presStyleCnt="0"/>
      <dgm:spPr/>
    </dgm:pt>
    <dgm:pt modelId="{31642A6E-BABD-FF47-B1AB-7634DEA2AE81}" type="pres">
      <dgm:prSet presAssocID="{7CF9CF3D-362D-4533-A9AC-23926FF721FE}" presName="thickLine" presStyleLbl="alignNode1" presStyleIdx="4" presStyleCnt="7"/>
      <dgm:spPr/>
    </dgm:pt>
    <dgm:pt modelId="{AEE6AFB9-3EFE-3241-A731-BE31C89D1029}" type="pres">
      <dgm:prSet presAssocID="{7CF9CF3D-362D-4533-A9AC-23926FF721FE}" presName="horz1" presStyleCnt="0"/>
      <dgm:spPr/>
    </dgm:pt>
    <dgm:pt modelId="{2B41DCAC-8BAD-5C41-BBC7-EA969CDA0AFD}" type="pres">
      <dgm:prSet presAssocID="{7CF9CF3D-362D-4533-A9AC-23926FF721FE}" presName="tx1" presStyleLbl="revTx" presStyleIdx="4" presStyleCnt="7"/>
      <dgm:spPr/>
    </dgm:pt>
    <dgm:pt modelId="{536AD55E-4CEE-674E-B9DB-84953E222E41}" type="pres">
      <dgm:prSet presAssocID="{7CF9CF3D-362D-4533-A9AC-23926FF721FE}" presName="vert1" presStyleCnt="0"/>
      <dgm:spPr/>
    </dgm:pt>
    <dgm:pt modelId="{25652F3F-9CAB-F441-B3C8-AFDA45332179}" type="pres">
      <dgm:prSet presAssocID="{18075FBA-E101-4708-B33D-900023BBB41B}" presName="thickLine" presStyleLbl="alignNode1" presStyleIdx="5" presStyleCnt="7"/>
      <dgm:spPr/>
    </dgm:pt>
    <dgm:pt modelId="{787992FB-7C3B-ED42-83F3-454A3D8B8D64}" type="pres">
      <dgm:prSet presAssocID="{18075FBA-E101-4708-B33D-900023BBB41B}" presName="horz1" presStyleCnt="0"/>
      <dgm:spPr/>
    </dgm:pt>
    <dgm:pt modelId="{76CA468C-6D8E-1541-B204-F265ABD2F5FB}" type="pres">
      <dgm:prSet presAssocID="{18075FBA-E101-4708-B33D-900023BBB41B}" presName="tx1" presStyleLbl="revTx" presStyleIdx="5" presStyleCnt="7"/>
      <dgm:spPr/>
    </dgm:pt>
    <dgm:pt modelId="{4ADC7380-E457-3E49-8AB2-267EC44E4972}" type="pres">
      <dgm:prSet presAssocID="{18075FBA-E101-4708-B33D-900023BBB41B}" presName="vert1" presStyleCnt="0"/>
      <dgm:spPr/>
    </dgm:pt>
    <dgm:pt modelId="{5E1284A9-0EBE-824F-AB14-8D61B6271991}" type="pres">
      <dgm:prSet presAssocID="{CF0143E3-7B5F-4175-B731-1F6E0FFE9141}" presName="thickLine" presStyleLbl="alignNode1" presStyleIdx="6" presStyleCnt="7"/>
      <dgm:spPr/>
    </dgm:pt>
    <dgm:pt modelId="{40A061E2-F406-B643-946B-3DDCB24A1770}" type="pres">
      <dgm:prSet presAssocID="{CF0143E3-7B5F-4175-B731-1F6E0FFE9141}" presName="horz1" presStyleCnt="0"/>
      <dgm:spPr/>
    </dgm:pt>
    <dgm:pt modelId="{7D619024-3305-B848-B212-452CE39A8949}" type="pres">
      <dgm:prSet presAssocID="{CF0143E3-7B5F-4175-B731-1F6E0FFE9141}" presName="tx1" presStyleLbl="revTx" presStyleIdx="6" presStyleCnt="7"/>
      <dgm:spPr/>
    </dgm:pt>
    <dgm:pt modelId="{EDAB760B-F11D-8B49-831F-DCE9E8D9DDF8}" type="pres">
      <dgm:prSet presAssocID="{CF0143E3-7B5F-4175-B731-1F6E0FFE9141}" presName="vert1" presStyleCnt="0"/>
      <dgm:spPr/>
    </dgm:pt>
  </dgm:ptLst>
  <dgm:cxnLst>
    <dgm:cxn modelId="{CBF39D0D-699A-4071-B805-C55E16A56ECB}" srcId="{9E860E2E-5A4E-4A3B-8F29-D57A68D781BD}" destId="{CF0143E3-7B5F-4175-B731-1F6E0FFE9141}" srcOrd="6" destOrd="0" parTransId="{C5BCEBD2-E9E0-47D9-AC6A-164EF20B1068}" sibTransId="{D200AD83-028E-4422-AD81-7635BE5CE152}"/>
    <dgm:cxn modelId="{268B5F34-BC95-C74C-A3E6-EC76A115F05E}" type="presOf" srcId="{9BBF5EEA-CD53-4FF2-9F2E-3DC9DE5F084D}" destId="{134B7469-E967-3249-9B68-5942662528A1}" srcOrd="0" destOrd="0" presId="urn:microsoft.com/office/officeart/2008/layout/LinedList"/>
    <dgm:cxn modelId="{DF55424B-E25A-4A91-8FF2-09047B282901}" srcId="{9E860E2E-5A4E-4A3B-8F29-D57A68D781BD}" destId="{CC72192B-9E8A-4F21-B230-0B084C950A52}" srcOrd="0" destOrd="0" parTransId="{62F765BC-ECE5-476A-AC23-1F31E5F408C5}" sibTransId="{571D31B3-180C-4358-9642-4B7291DB709B}"/>
    <dgm:cxn modelId="{43362554-8C6A-40BE-AC65-7E913107B873}" srcId="{9E860E2E-5A4E-4A3B-8F29-D57A68D781BD}" destId="{DCF3ACAE-7473-4CA6-B60D-E0CE6C15A316}" srcOrd="1" destOrd="0" parTransId="{B9DB904C-B77D-49AA-A960-40812BACB3FA}" sibTransId="{6D05FEDE-1D83-436E-BC76-1386BEC03887}"/>
    <dgm:cxn modelId="{39EF8367-C0A8-DF4D-85ED-02B2E7000679}" type="presOf" srcId="{DCF3ACAE-7473-4CA6-B60D-E0CE6C15A316}" destId="{71F2939F-64D1-4F48-B84C-9CDAA8740842}" srcOrd="0" destOrd="0" presId="urn:microsoft.com/office/officeart/2008/layout/LinedList"/>
    <dgm:cxn modelId="{DB9E4268-69AC-114B-AF43-442FE6E91C07}" type="presOf" srcId="{9E860E2E-5A4E-4A3B-8F29-D57A68D781BD}" destId="{A0D0FE23-F35F-6045-8F25-DA5FB1D364D7}" srcOrd="0" destOrd="0" presId="urn:microsoft.com/office/officeart/2008/layout/LinedList"/>
    <dgm:cxn modelId="{E3009970-A2CE-4D00-940B-0404AB25BEAF}" srcId="{9E860E2E-5A4E-4A3B-8F29-D57A68D781BD}" destId="{18075FBA-E101-4708-B33D-900023BBB41B}" srcOrd="5" destOrd="0" parTransId="{BE33E1BD-0487-4BB2-90AF-43D71FCDF02D}" sibTransId="{04FEFD53-69DE-4C3E-BCCD-08AA2EEAED22}"/>
    <dgm:cxn modelId="{C13FBC75-18EE-7648-AF3E-BA296EDA88B9}" type="presOf" srcId="{7CF9CF3D-362D-4533-A9AC-23926FF721FE}" destId="{2B41DCAC-8BAD-5C41-BBC7-EA969CDA0AFD}" srcOrd="0" destOrd="0" presId="urn:microsoft.com/office/officeart/2008/layout/LinedList"/>
    <dgm:cxn modelId="{E01BE878-F58E-407D-8360-D6CCAB27BF8A}" srcId="{9E860E2E-5A4E-4A3B-8F29-D57A68D781BD}" destId="{A8EF4861-CA41-4CAA-935F-FA52F9220BF5}" srcOrd="2" destOrd="0" parTransId="{C34CC989-F2FA-4007-B96E-2DCA45BAD020}" sibTransId="{3E242268-28E9-4F7B-B7E7-F6814FE09545}"/>
    <dgm:cxn modelId="{C0165098-369C-C44E-8497-6828BD0A453B}" type="presOf" srcId="{18075FBA-E101-4708-B33D-900023BBB41B}" destId="{76CA468C-6D8E-1541-B204-F265ABD2F5FB}" srcOrd="0" destOrd="0" presId="urn:microsoft.com/office/officeart/2008/layout/LinedList"/>
    <dgm:cxn modelId="{77D1E9B8-B0C8-4D7A-B59E-4F8E981595A4}" srcId="{9E860E2E-5A4E-4A3B-8F29-D57A68D781BD}" destId="{7CF9CF3D-362D-4533-A9AC-23926FF721FE}" srcOrd="4" destOrd="0" parTransId="{CF7F60AD-1154-4B3D-A75C-02986E6FA84B}" sibTransId="{12676C87-16A6-462D-B3E2-6F894F921CAB}"/>
    <dgm:cxn modelId="{FE8135BD-3C32-424C-AE36-6FBDF14EE6F3}" type="presOf" srcId="{CC72192B-9E8A-4F21-B230-0B084C950A52}" destId="{8903FA19-A838-EE42-900D-15B55A0FB303}" srcOrd="0" destOrd="0" presId="urn:microsoft.com/office/officeart/2008/layout/LinedList"/>
    <dgm:cxn modelId="{5BA897C8-173F-4648-90B8-977D8FF8A359}" type="presOf" srcId="{A8EF4861-CA41-4CAA-935F-FA52F9220BF5}" destId="{02DF0FED-C26F-5E44-922D-A6A2D460D9CD}" srcOrd="0" destOrd="0" presId="urn:microsoft.com/office/officeart/2008/layout/LinedList"/>
    <dgm:cxn modelId="{7E4D27D4-5D85-45F9-9C66-5C9B30001041}" srcId="{9E860E2E-5A4E-4A3B-8F29-D57A68D781BD}" destId="{9BBF5EEA-CD53-4FF2-9F2E-3DC9DE5F084D}" srcOrd="3" destOrd="0" parTransId="{113CC2E5-6EF8-4901-853B-EF0868DB6597}" sibTransId="{D0E97CAC-0843-4921-A2F0-8DAD60C85B7F}"/>
    <dgm:cxn modelId="{E2ACF9D4-0252-8B47-A835-856729736596}" type="presOf" srcId="{CF0143E3-7B5F-4175-B731-1F6E0FFE9141}" destId="{7D619024-3305-B848-B212-452CE39A8949}" srcOrd="0" destOrd="0" presId="urn:microsoft.com/office/officeart/2008/layout/LinedList"/>
    <dgm:cxn modelId="{683D8471-F813-7D44-AD2E-6B4852778B5F}" type="presParOf" srcId="{A0D0FE23-F35F-6045-8F25-DA5FB1D364D7}" destId="{375C99AF-BD50-F647-A272-0CEA18298ED9}" srcOrd="0" destOrd="0" presId="urn:microsoft.com/office/officeart/2008/layout/LinedList"/>
    <dgm:cxn modelId="{C5BEFDA7-5D1F-284D-97E9-D7E35E546940}" type="presParOf" srcId="{A0D0FE23-F35F-6045-8F25-DA5FB1D364D7}" destId="{31771A12-EB08-4542-AE4F-98C82C9D027E}" srcOrd="1" destOrd="0" presId="urn:microsoft.com/office/officeart/2008/layout/LinedList"/>
    <dgm:cxn modelId="{ACFC0E96-55E5-3D4F-8758-60443B82FF10}" type="presParOf" srcId="{31771A12-EB08-4542-AE4F-98C82C9D027E}" destId="{8903FA19-A838-EE42-900D-15B55A0FB303}" srcOrd="0" destOrd="0" presId="urn:microsoft.com/office/officeart/2008/layout/LinedList"/>
    <dgm:cxn modelId="{85E6D64D-EED2-2749-801B-C27C7CADCD4D}" type="presParOf" srcId="{31771A12-EB08-4542-AE4F-98C82C9D027E}" destId="{7915FC44-3354-DD4E-AB2B-1E114A49BFDF}" srcOrd="1" destOrd="0" presId="urn:microsoft.com/office/officeart/2008/layout/LinedList"/>
    <dgm:cxn modelId="{46526715-08B4-A047-BD71-C5EB2D875998}" type="presParOf" srcId="{A0D0FE23-F35F-6045-8F25-DA5FB1D364D7}" destId="{F42DFA06-4E86-B247-9BF0-FA002CA40A69}" srcOrd="2" destOrd="0" presId="urn:microsoft.com/office/officeart/2008/layout/LinedList"/>
    <dgm:cxn modelId="{9B502B10-FC88-364B-BC5B-7D8F3CEFD683}" type="presParOf" srcId="{A0D0FE23-F35F-6045-8F25-DA5FB1D364D7}" destId="{DC69C132-4FBD-0641-9567-EED37B9544EB}" srcOrd="3" destOrd="0" presId="urn:microsoft.com/office/officeart/2008/layout/LinedList"/>
    <dgm:cxn modelId="{F91D6ADB-F9D2-704B-A253-0411EDA9890F}" type="presParOf" srcId="{DC69C132-4FBD-0641-9567-EED37B9544EB}" destId="{71F2939F-64D1-4F48-B84C-9CDAA8740842}" srcOrd="0" destOrd="0" presId="urn:microsoft.com/office/officeart/2008/layout/LinedList"/>
    <dgm:cxn modelId="{30AFE283-95F9-6949-BCBF-8982DCC271E7}" type="presParOf" srcId="{DC69C132-4FBD-0641-9567-EED37B9544EB}" destId="{85B5266F-60A6-C049-B2D2-B09272F1FCF4}" srcOrd="1" destOrd="0" presId="urn:microsoft.com/office/officeart/2008/layout/LinedList"/>
    <dgm:cxn modelId="{C4EEFFE1-4A65-9B4D-AFD6-9EB307DF6D68}" type="presParOf" srcId="{A0D0FE23-F35F-6045-8F25-DA5FB1D364D7}" destId="{F835BA21-496F-8943-A780-3C76553D759F}" srcOrd="4" destOrd="0" presId="urn:microsoft.com/office/officeart/2008/layout/LinedList"/>
    <dgm:cxn modelId="{21FA1FEE-92EE-1E43-9133-88324C408C1F}" type="presParOf" srcId="{A0D0FE23-F35F-6045-8F25-DA5FB1D364D7}" destId="{CF467E94-AF50-C04F-8547-E17F03B9582C}" srcOrd="5" destOrd="0" presId="urn:microsoft.com/office/officeart/2008/layout/LinedList"/>
    <dgm:cxn modelId="{6D06857D-6D72-1B45-8180-A823FDBFA5D9}" type="presParOf" srcId="{CF467E94-AF50-C04F-8547-E17F03B9582C}" destId="{02DF0FED-C26F-5E44-922D-A6A2D460D9CD}" srcOrd="0" destOrd="0" presId="urn:microsoft.com/office/officeart/2008/layout/LinedList"/>
    <dgm:cxn modelId="{E1366ED0-2DAA-5540-A6D9-1D80830B49F6}" type="presParOf" srcId="{CF467E94-AF50-C04F-8547-E17F03B9582C}" destId="{770BE663-A157-3242-9141-3CAB72C19379}" srcOrd="1" destOrd="0" presId="urn:microsoft.com/office/officeart/2008/layout/LinedList"/>
    <dgm:cxn modelId="{ED468DD7-F120-8F41-A5A8-0E9C9F1F2365}" type="presParOf" srcId="{A0D0FE23-F35F-6045-8F25-DA5FB1D364D7}" destId="{75242C18-9D14-6048-95B1-9C74FA03E107}" srcOrd="6" destOrd="0" presId="urn:microsoft.com/office/officeart/2008/layout/LinedList"/>
    <dgm:cxn modelId="{0D14D49A-87AF-4440-8F98-AC1AF21022D9}" type="presParOf" srcId="{A0D0FE23-F35F-6045-8F25-DA5FB1D364D7}" destId="{D140CD6E-F767-EC42-8449-C1ECE616F964}" srcOrd="7" destOrd="0" presId="urn:microsoft.com/office/officeart/2008/layout/LinedList"/>
    <dgm:cxn modelId="{0974807D-C92D-3F49-A589-43F9E7FBEF08}" type="presParOf" srcId="{D140CD6E-F767-EC42-8449-C1ECE616F964}" destId="{134B7469-E967-3249-9B68-5942662528A1}" srcOrd="0" destOrd="0" presId="urn:microsoft.com/office/officeart/2008/layout/LinedList"/>
    <dgm:cxn modelId="{33BAC98F-4677-2A44-95C0-7C127DC105F2}" type="presParOf" srcId="{D140CD6E-F767-EC42-8449-C1ECE616F964}" destId="{80F67658-8E57-D145-A407-47BCE5291E3F}" srcOrd="1" destOrd="0" presId="urn:microsoft.com/office/officeart/2008/layout/LinedList"/>
    <dgm:cxn modelId="{30994BA2-B7E9-7C4B-85BA-8543607751D8}" type="presParOf" srcId="{A0D0FE23-F35F-6045-8F25-DA5FB1D364D7}" destId="{31642A6E-BABD-FF47-B1AB-7634DEA2AE81}" srcOrd="8" destOrd="0" presId="urn:microsoft.com/office/officeart/2008/layout/LinedList"/>
    <dgm:cxn modelId="{E156E1A0-8F07-6D4B-AAF1-0413920BCDF9}" type="presParOf" srcId="{A0D0FE23-F35F-6045-8F25-DA5FB1D364D7}" destId="{AEE6AFB9-3EFE-3241-A731-BE31C89D1029}" srcOrd="9" destOrd="0" presId="urn:microsoft.com/office/officeart/2008/layout/LinedList"/>
    <dgm:cxn modelId="{382B4DB2-A3CC-324D-BD82-BFF722B4DE01}" type="presParOf" srcId="{AEE6AFB9-3EFE-3241-A731-BE31C89D1029}" destId="{2B41DCAC-8BAD-5C41-BBC7-EA969CDA0AFD}" srcOrd="0" destOrd="0" presId="urn:microsoft.com/office/officeart/2008/layout/LinedList"/>
    <dgm:cxn modelId="{D2F776DF-75E0-4C40-828E-1E3CF26196AC}" type="presParOf" srcId="{AEE6AFB9-3EFE-3241-A731-BE31C89D1029}" destId="{536AD55E-4CEE-674E-B9DB-84953E222E41}" srcOrd="1" destOrd="0" presId="urn:microsoft.com/office/officeart/2008/layout/LinedList"/>
    <dgm:cxn modelId="{80AA1582-833D-CC45-867A-40F71195491E}" type="presParOf" srcId="{A0D0FE23-F35F-6045-8F25-DA5FB1D364D7}" destId="{25652F3F-9CAB-F441-B3C8-AFDA45332179}" srcOrd="10" destOrd="0" presId="urn:microsoft.com/office/officeart/2008/layout/LinedList"/>
    <dgm:cxn modelId="{5C5D43D8-D744-5E4A-9F82-94EFAD2B1DB2}" type="presParOf" srcId="{A0D0FE23-F35F-6045-8F25-DA5FB1D364D7}" destId="{787992FB-7C3B-ED42-83F3-454A3D8B8D64}" srcOrd="11" destOrd="0" presId="urn:microsoft.com/office/officeart/2008/layout/LinedList"/>
    <dgm:cxn modelId="{60BB921E-6FB5-F143-B805-5DFB7F9144B8}" type="presParOf" srcId="{787992FB-7C3B-ED42-83F3-454A3D8B8D64}" destId="{76CA468C-6D8E-1541-B204-F265ABD2F5FB}" srcOrd="0" destOrd="0" presId="urn:microsoft.com/office/officeart/2008/layout/LinedList"/>
    <dgm:cxn modelId="{1FE11953-D211-FF4E-9205-10058F8D7E47}" type="presParOf" srcId="{787992FB-7C3B-ED42-83F3-454A3D8B8D64}" destId="{4ADC7380-E457-3E49-8AB2-267EC44E4972}" srcOrd="1" destOrd="0" presId="urn:microsoft.com/office/officeart/2008/layout/LinedList"/>
    <dgm:cxn modelId="{493610A6-1ED9-2145-BD05-C5E1696C3C5B}" type="presParOf" srcId="{A0D0FE23-F35F-6045-8F25-DA5FB1D364D7}" destId="{5E1284A9-0EBE-824F-AB14-8D61B6271991}" srcOrd="12" destOrd="0" presId="urn:microsoft.com/office/officeart/2008/layout/LinedList"/>
    <dgm:cxn modelId="{52544204-614B-B04F-946C-99F2B318229F}" type="presParOf" srcId="{A0D0FE23-F35F-6045-8F25-DA5FB1D364D7}" destId="{40A061E2-F406-B643-946B-3DDCB24A1770}" srcOrd="13" destOrd="0" presId="urn:microsoft.com/office/officeart/2008/layout/LinedList"/>
    <dgm:cxn modelId="{F5C70AEF-3B0E-A84A-B4A2-FDD9695DD536}" type="presParOf" srcId="{40A061E2-F406-B643-946B-3DDCB24A1770}" destId="{7D619024-3305-B848-B212-452CE39A8949}" srcOrd="0" destOrd="0" presId="urn:microsoft.com/office/officeart/2008/layout/LinedList"/>
    <dgm:cxn modelId="{B3E9FDE8-1784-7E4B-ACFA-3D64583CC75C}" type="presParOf" srcId="{40A061E2-F406-B643-946B-3DDCB24A1770}" destId="{EDAB760B-F11D-8B49-831F-DCE9E8D9DD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944BBB-F8BC-486B-9925-D2062A47DC7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AEDBE8-9F3E-43CA-A1E5-95929203E3BF}">
      <dgm:prSet/>
      <dgm:spPr/>
      <dgm:t>
        <a:bodyPr/>
        <a:lstStyle/>
        <a:p>
          <a:r>
            <a:rPr lang="en-US"/>
            <a:t>Begins with with colonization of the vaginal introitus from fecal flora which enters the urethra and ascends into the bladder</a:t>
          </a:r>
        </a:p>
      </dgm:t>
    </dgm:pt>
    <dgm:pt modelId="{73EEEAC3-75E5-4B38-AD4E-A4CCDD7539CB}" type="parTrans" cxnId="{2715E624-DAB0-400E-B6D2-F3C7B901C9C9}">
      <dgm:prSet/>
      <dgm:spPr/>
      <dgm:t>
        <a:bodyPr/>
        <a:lstStyle/>
        <a:p>
          <a:endParaRPr lang="en-US"/>
        </a:p>
      </dgm:t>
    </dgm:pt>
    <dgm:pt modelId="{E6E3951D-BEAB-49AC-B66E-96474634A89D}" type="sibTrans" cxnId="{2715E624-DAB0-400E-B6D2-F3C7B901C9C9}">
      <dgm:prSet/>
      <dgm:spPr/>
      <dgm:t>
        <a:bodyPr/>
        <a:lstStyle/>
        <a:p>
          <a:endParaRPr lang="en-US"/>
        </a:p>
      </dgm:t>
    </dgm:pt>
    <dgm:pt modelId="{A072FC5C-E351-4D86-B2D9-8D1A3CDD9EB2}">
      <dgm:prSet/>
      <dgm:spPr/>
      <dgm:t>
        <a:bodyPr/>
        <a:lstStyle/>
        <a:p>
          <a:r>
            <a:rPr lang="en-US"/>
            <a:t>Acute simple cystitis suspected when acute onset of dysuria, urinary frequency/urgency and/or suprapubic pain</a:t>
          </a:r>
        </a:p>
      </dgm:t>
    </dgm:pt>
    <dgm:pt modelId="{826C2F6E-6951-4D8D-96D5-546BC6941B2E}" type="parTrans" cxnId="{27EEF7CE-FD0E-475D-9047-679E44E62A3B}">
      <dgm:prSet/>
      <dgm:spPr/>
      <dgm:t>
        <a:bodyPr/>
        <a:lstStyle/>
        <a:p>
          <a:endParaRPr lang="en-US"/>
        </a:p>
      </dgm:t>
    </dgm:pt>
    <dgm:pt modelId="{05EECCD7-7A04-47F7-AA36-4AE36FA485B4}" type="sibTrans" cxnId="{27EEF7CE-FD0E-475D-9047-679E44E62A3B}">
      <dgm:prSet/>
      <dgm:spPr/>
      <dgm:t>
        <a:bodyPr/>
        <a:lstStyle/>
        <a:p>
          <a:endParaRPr lang="en-US"/>
        </a:p>
      </dgm:t>
    </dgm:pt>
    <dgm:pt modelId="{5C9D62EE-57DE-47A9-9C19-7DA57EE4A200}">
      <dgm:prSet/>
      <dgm:spPr/>
      <dgm:t>
        <a:bodyPr/>
        <a:lstStyle/>
        <a:p>
          <a:r>
            <a:rPr lang="en-US" dirty="0"/>
            <a:t>Probability of diagnosis 50% in women with these symptoms greater than 90% in women with dysuria, frequency without vaginal discharge or irritation.</a:t>
          </a:r>
        </a:p>
      </dgm:t>
    </dgm:pt>
    <dgm:pt modelId="{DF00DE78-C09C-44EF-B990-35FCFCBDCA28}" type="parTrans" cxnId="{4A9DBBF9-F795-439F-A0E4-0BDCC65027C2}">
      <dgm:prSet/>
      <dgm:spPr/>
      <dgm:t>
        <a:bodyPr/>
        <a:lstStyle/>
        <a:p>
          <a:endParaRPr lang="en-US"/>
        </a:p>
      </dgm:t>
    </dgm:pt>
    <dgm:pt modelId="{1D8007C7-BFAA-4A69-A325-DA8497163192}" type="sibTrans" cxnId="{4A9DBBF9-F795-439F-A0E4-0BDCC65027C2}">
      <dgm:prSet/>
      <dgm:spPr/>
      <dgm:t>
        <a:bodyPr/>
        <a:lstStyle/>
        <a:p>
          <a:endParaRPr lang="en-US"/>
        </a:p>
      </dgm:t>
    </dgm:pt>
    <dgm:pt modelId="{55A8E3BF-F1BC-594B-98F4-78A6319C1DB7}" type="pres">
      <dgm:prSet presAssocID="{7C944BBB-F8BC-486B-9925-D2062A47DC7F}" presName="vert0" presStyleCnt="0">
        <dgm:presLayoutVars>
          <dgm:dir/>
          <dgm:animOne val="branch"/>
          <dgm:animLvl val="lvl"/>
        </dgm:presLayoutVars>
      </dgm:prSet>
      <dgm:spPr/>
    </dgm:pt>
    <dgm:pt modelId="{963C6D25-F942-7A49-915F-9BE92A5B5E1A}" type="pres">
      <dgm:prSet presAssocID="{46AEDBE8-9F3E-43CA-A1E5-95929203E3BF}" presName="thickLine" presStyleLbl="alignNode1" presStyleIdx="0" presStyleCnt="3"/>
      <dgm:spPr/>
    </dgm:pt>
    <dgm:pt modelId="{093404B5-5143-C842-977B-CE2D18C065E9}" type="pres">
      <dgm:prSet presAssocID="{46AEDBE8-9F3E-43CA-A1E5-95929203E3BF}" presName="horz1" presStyleCnt="0"/>
      <dgm:spPr/>
    </dgm:pt>
    <dgm:pt modelId="{F4C144B4-8975-D344-A0A3-E322FB3A4D31}" type="pres">
      <dgm:prSet presAssocID="{46AEDBE8-9F3E-43CA-A1E5-95929203E3BF}" presName="tx1" presStyleLbl="revTx" presStyleIdx="0" presStyleCnt="3"/>
      <dgm:spPr/>
    </dgm:pt>
    <dgm:pt modelId="{D67F22E4-586D-FA42-ABE9-6F6950273743}" type="pres">
      <dgm:prSet presAssocID="{46AEDBE8-9F3E-43CA-A1E5-95929203E3BF}" presName="vert1" presStyleCnt="0"/>
      <dgm:spPr/>
    </dgm:pt>
    <dgm:pt modelId="{CBAF99CB-1831-AD4B-9BCB-09CE828A6E91}" type="pres">
      <dgm:prSet presAssocID="{A072FC5C-E351-4D86-B2D9-8D1A3CDD9EB2}" presName="thickLine" presStyleLbl="alignNode1" presStyleIdx="1" presStyleCnt="3"/>
      <dgm:spPr/>
    </dgm:pt>
    <dgm:pt modelId="{98759700-A628-1C43-B912-CE6D40FEFCEF}" type="pres">
      <dgm:prSet presAssocID="{A072FC5C-E351-4D86-B2D9-8D1A3CDD9EB2}" presName="horz1" presStyleCnt="0"/>
      <dgm:spPr/>
    </dgm:pt>
    <dgm:pt modelId="{72A63E06-A20E-D549-842E-1B554793E2B1}" type="pres">
      <dgm:prSet presAssocID="{A072FC5C-E351-4D86-B2D9-8D1A3CDD9EB2}" presName="tx1" presStyleLbl="revTx" presStyleIdx="1" presStyleCnt="3"/>
      <dgm:spPr/>
    </dgm:pt>
    <dgm:pt modelId="{EC8FDC5F-63BC-A948-90AD-6925B258404E}" type="pres">
      <dgm:prSet presAssocID="{A072FC5C-E351-4D86-B2D9-8D1A3CDD9EB2}" presName="vert1" presStyleCnt="0"/>
      <dgm:spPr/>
    </dgm:pt>
    <dgm:pt modelId="{4FABD4BF-C3F3-AD40-8480-B575AC7A33CB}" type="pres">
      <dgm:prSet presAssocID="{5C9D62EE-57DE-47A9-9C19-7DA57EE4A200}" presName="thickLine" presStyleLbl="alignNode1" presStyleIdx="2" presStyleCnt="3"/>
      <dgm:spPr/>
    </dgm:pt>
    <dgm:pt modelId="{00998004-033D-2647-9AFB-7064E342162C}" type="pres">
      <dgm:prSet presAssocID="{5C9D62EE-57DE-47A9-9C19-7DA57EE4A200}" presName="horz1" presStyleCnt="0"/>
      <dgm:spPr/>
    </dgm:pt>
    <dgm:pt modelId="{D0B1077B-CC59-4F48-AA27-F4C20753A8C6}" type="pres">
      <dgm:prSet presAssocID="{5C9D62EE-57DE-47A9-9C19-7DA57EE4A200}" presName="tx1" presStyleLbl="revTx" presStyleIdx="2" presStyleCnt="3"/>
      <dgm:spPr/>
    </dgm:pt>
    <dgm:pt modelId="{C750B12E-EFF2-1845-9E38-015C6482001F}" type="pres">
      <dgm:prSet presAssocID="{5C9D62EE-57DE-47A9-9C19-7DA57EE4A200}" presName="vert1" presStyleCnt="0"/>
      <dgm:spPr/>
    </dgm:pt>
  </dgm:ptLst>
  <dgm:cxnLst>
    <dgm:cxn modelId="{2715E624-DAB0-400E-B6D2-F3C7B901C9C9}" srcId="{7C944BBB-F8BC-486B-9925-D2062A47DC7F}" destId="{46AEDBE8-9F3E-43CA-A1E5-95929203E3BF}" srcOrd="0" destOrd="0" parTransId="{73EEEAC3-75E5-4B38-AD4E-A4CCDD7539CB}" sibTransId="{E6E3951D-BEAB-49AC-B66E-96474634A89D}"/>
    <dgm:cxn modelId="{C140B942-CD65-8444-90F6-FC34BC23855F}" type="presOf" srcId="{7C944BBB-F8BC-486B-9925-D2062A47DC7F}" destId="{55A8E3BF-F1BC-594B-98F4-78A6319C1DB7}" srcOrd="0" destOrd="0" presId="urn:microsoft.com/office/officeart/2008/layout/LinedList"/>
    <dgm:cxn modelId="{D5FF3964-1525-1A43-95CF-99B8EBF8049D}" type="presOf" srcId="{5C9D62EE-57DE-47A9-9C19-7DA57EE4A200}" destId="{D0B1077B-CC59-4F48-AA27-F4C20753A8C6}" srcOrd="0" destOrd="0" presId="urn:microsoft.com/office/officeart/2008/layout/LinedList"/>
    <dgm:cxn modelId="{945E5BCD-7D13-EA43-945F-024ED6747379}" type="presOf" srcId="{A072FC5C-E351-4D86-B2D9-8D1A3CDD9EB2}" destId="{72A63E06-A20E-D549-842E-1B554793E2B1}" srcOrd="0" destOrd="0" presId="urn:microsoft.com/office/officeart/2008/layout/LinedList"/>
    <dgm:cxn modelId="{27EEF7CE-FD0E-475D-9047-679E44E62A3B}" srcId="{7C944BBB-F8BC-486B-9925-D2062A47DC7F}" destId="{A072FC5C-E351-4D86-B2D9-8D1A3CDD9EB2}" srcOrd="1" destOrd="0" parTransId="{826C2F6E-6951-4D8D-96D5-546BC6941B2E}" sibTransId="{05EECCD7-7A04-47F7-AA36-4AE36FA485B4}"/>
    <dgm:cxn modelId="{B1765FED-AC30-8146-ABF2-2FAD443DC4A7}" type="presOf" srcId="{46AEDBE8-9F3E-43CA-A1E5-95929203E3BF}" destId="{F4C144B4-8975-D344-A0A3-E322FB3A4D31}" srcOrd="0" destOrd="0" presId="urn:microsoft.com/office/officeart/2008/layout/LinedList"/>
    <dgm:cxn modelId="{4A9DBBF9-F795-439F-A0E4-0BDCC65027C2}" srcId="{7C944BBB-F8BC-486B-9925-D2062A47DC7F}" destId="{5C9D62EE-57DE-47A9-9C19-7DA57EE4A200}" srcOrd="2" destOrd="0" parTransId="{DF00DE78-C09C-44EF-B990-35FCFCBDCA28}" sibTransId="{1D8007C7-BFAA-4A69-A325-DA8497163192}"/>
    <dgm:cxn modelId="{7578F7C1-B3F0-A240-871F-3018B34221C7}" type="presParOf" srcId="{55A8E3BF-F1BC-594B-98F4-78A6319C1DB7}" destId="{963C6D25-F942-7A49-915F-9BE92A5B5E1A}" srcOrd="0" destOrd="0" presId="urn:microsoft.com/office/officeart/2008/layout/LinedList"/>
    <dgm:cxn modelId="{B18E114B-3EFA-B743-94E6-79A55A940F40}" type="presParOf" srcId="{55A8E3BF-F1BC-594B-98F4-78A6319C1DB7}" destId="{093404B5-5143-C842-977B-CE2D18C065E9}" srcOrd="1" destOrd="0" presId="urn:microsoft.com/office/officeart/2008/layout/LinedList"/>
    <dgm:cxn modelId="{8D065285-8F74-BC4A-97EA-1AF8687B041F}" type="presParOf" srcId="{093404B5-5143-C842-977B-CE2D18C065E9}" destId="{F4C144B4-8975-D344-A0A3-E322FB3A4D31}" srcOrd="0" destOrd="0" presId="urn:microsoft.com/office/officeart/2008/layout/LinedList"/>
    <dgm:cxn modelId="{86301F98-79EC-6349-8535-3259BC32E96E}" type="presParOf" srcId="{093404B5-5143-C842-977B-CE2D18C065E9}" destId="{D67F22E4-586D-FA42-ABE9-6F6950273743}" srcOrd="1" destOrd="0" presId="urn:microsoft.com/office/officeart/2008/layout/LinedList"/>
    <dgm:cxn modelId="{21B17857-7769-974C-BCAA-E28D2C2119CC}" type="presParOf" srcId="{55A8E3BF-F1BC-594B-98F4-78A6319C1DB7}" destId="{CBAF99CB-1831-AD4B-9BCB-09CE828A6E91}" srcOrd="2" destOrd="0" presId="urn:microsoft.com/office/officeart/2008/layout/LinedList"/>
    <dgm:cxn modelId="{6D675FCE-1585-0B4B-94A6-83E8CC73CC11}" type="presParOf" srcId="{55A8E3BF-F1BC-594B-98F4-78A6319C1DB7}" destId="{98759700-A628-1C43-B912-CE6D40FEFCEF}" srcOrd="3" destOrd="0" presId="urn:microsoft.com/office/officeart/2008/layout/LinedList"/>
    <dgm:cxn modelId="{9D9CC4D0-9AFE-1549-B7C9-80C7D74B603D}" type="presParOf" srcId="{98759700-A628-1C43-B912-CE6D40FEFCEF}" destId="{72A63E06-A20E-D549-842E-1B554793E2B1}" srcOrd="0" destOrd="0" presId="urn:microsoft.com/office/officeart/2008/layout/LinedList"/>
    <dgm:cxn modelId="{08D590CE-181C-6748-B342-2F4B310E023B}" type="presParOf" srcId="{98759700-A628-1C43-B912-CE6D40FEFCEF}" destId="{EC8FDC5F-63BC-A948-90AD-6925B258404E}" srcOrd="1" destOrd="0" presId="urn:microsoft.com/office/officeart/2008/layout/LinedList"/>
    <dgm:cxn modelId="{EFC2C1E6-68DD-3948-89DA-143926F0A857}" type="presParOf" srcId="{55A8E3BF-F1BC-594B-98F4-78A6319C1DB7}" destId="{4FABD4BF-C3F3-AD40-8480-B575AC7A33CB}" srcOrd="4" destOrd="0" presId="urn:microsoft.com/office/officeart/2008/layout/LinedList"/>
    <dgm:cxn modelId="{FA98F6AF-9E22-0D4E-BBB9-33CD662045CD}" type="presParOf" srcId="{55A8E3BF-F1BC-594B-98F4-78A6319C1DB7}" destId="{00998004-033D-2647-9AFB-7064E342162C}" srcOrd="5" destOrd="0" presId="urn:microsoft.com/office/officeart/2008/layout/LinedList"/>
    <dgm:cxn modelId="{F5286A4C-9A47-8F49-A608-5B73841513ED}" type="presParOf" srcId="{00998004-033D-2647-9AFB-7064E342162C}" destId="{D0B1077B-CC59-4F48-AA27-F4C20753A8C6}" srcOrd="0" destOrd="0" presId="urn:microsoft.com/office/officeart/2008/layout/LinedList"/>
    <dgm:cxn modelId="{2CFC1A56-D82C-8D46-BCE9-A78D25B3278C}" type="presParOf" srcId="{00998004-033D-2647-9AFB-7064E342162C}" destId="{C750B12E-EFF2-1845-9E38-015C648200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044544-6D4D-426E-8675-F37A9547EC8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058FBF-914C-4868-AEDF-F1024DD80C34}">
      <dgm:prSet/>
      <dgm:spPr/>
      <dgm:t>
        <a:bodyPr/>
        <a:lstStyle/>
        <a:p>
          <a:r>
            <a:rPr lang="en-US" b="0" i="0"/>
            <a:t>Eliminating the organism</a:t>
          </a:r>
          <a:endParaRPr lang="en-US"/>
        </a:p>
      </dgm:t>
    </dgm:pt>
    <dgm:pt modelId="{7A094289-0CDE-4C85-8706-A2A6575DF9DB}" type="parTrans" cxnId="{3C5A412D-F81F-4F5C-9A96-AEC72DEC6A7A}">
      <dgm:prSet/>
      <dgm:spPr/>
      <dgm:t>
        <a:bodyPr/>
        <a:lstStyle/>
        <a:p>
          <a:endParaRPr lang="en-US"/>
        </a:p>
      </dgm:t>
    </dgm:pt>
    <dgm:pt modelId="{6BC4AEAA-3A8D-4730-9C98-4A51059BC720}" type="sibTrans" cxnId="{3C5A412D-F81F-4F5C-9A96-AEC72DEC6A7A}">
      <dgm:prSet/>
      <dgm:spPr/>
      <dgm:t>
        <a:bodyPr/>
        <a:lstStyle/>
        <a:p>
          <a:endParaRPr lang="en-US"/>
        </a:p>
      </dgm:t>
    </dgm:pt>
    <dgm:pt modelId="{C7DAD89A-FC4C-4C0E-A4FF-2CB8578A5F16}">
      <dgm:prSet/>
      <dgm:spPr/>
      <dgm:t>
        <a:bodyPr/>
        <a:lstStyle/>
        <a:p>
          <a:r>
            <a:rPr lang="en-US" b="0" i="0"/>
            <a:t>Relieve symptoms</a:t>
          </a:r>
          <a:endParaRPr lang="en-US"/>
        </a:p>
      </dgm:t>
    </dgm:pt>
    <dgm:pt modelId="{AF4AF280-1B3A-46AE-934B-77E18BEF99C3}" type="parTrans" cxnId="{EDD9FDED-CF8B-48C8-82D6-1834E80217D7}">
      <dgm:prSet/>
      <dgm:spPr/>
      <dgm:t>
        <a:bodyPr/>
        <a:lstStyle/>
        <a:p>
          <a:endParaRPr lang="en-US"/>
        </a:p>
      </dgm:t>
    </dgm:pt>
    <dgm:pt modelId="{C53424A4-526C-4AB5-99C4-A0D716AF7589}" type="sibTrans" cxnId="{EDD9FDED-CF8B-48C8-82D6-1834E80217D7}">
      <dgm:prSet/>
      <dgm:spPr/>
      <dgm:t>
        <a:bodyPr/>
        <a:lstStyle/>
        <a:p>
          <a:endParaRPr lang="en-US"/>
        </a:p>
      </dgm:t>
    </dgm:pt>
    <dgm:pt modelId="{DE3A143E-0994-4585-9954-7542B0F07FCC}">
      <dgm:prSet/>
      <dgm:spPr/>
      <dgm:t>
        <a:bodyPr/>
        <a:lstStyle/>
        <a:p>
          <a:r>
            <a:rPr lang="en-US" b="0" i="0"/>
            <a:t>Prevent Complications</a:t>
          </a:r>
          <a:endParaRPr lang="en-US"/>
        </a:p>
      </dgm:t>
    </dgm:pt>
    <dgm:pt modelId="{28D64E31-182B-480D-9DA3-B3CC8877888F}" type="parTrans" cxnId="{74F40153-BFEB-4E40-8B62-FF849D5EABC3}">
      <dgm:prSet/>
      <dgm:spPr/>
      <dgm:t>
        <a:bodyPr/>
        <a:lstStyle/>
        <a:p>
          <a:endParaRPr lang="en-US"/>
        </a:p>
      </dgm:t>
    </dgm:pt>
    <dgm:pt modelId="{E4FC1D67-7F00-4AD1-BC66-3DB84DDCE94F}" type="sibTrans" cxnId="{74F40153-BFEB-4E40-8B62-FF849D5EABC3}">
      <dgm:prSet/>
      <dgm:spPr/>
      <dgm:t>
        <a:bodyPr/>
        <a:lstStyle/>
        <a:p>
          <a:endParaRPr lang="en-US"/>
        </a:p>
      </dgm:t>
    </dgm:pt>
    <dgm:pt modelId="{56CE5FD3-09E6-49A1-8E2E-328CF1298AC5}">
      <dgm:prSet/>
      <dgm:spPr/>
      <dgm:t>
        <a:bodyPr/>
        <a:lstStyle/>
        <a:p>
          <a:r>
            <a:rPr lang="en-US" b="0" i="0"/>
            <a:t>Resume normal activities</a:t>
          </a:r>
          <a:endParaRPr lang="en-US"/>
        </a:p>
      </dgm:t>
    </dgm:pt>
    <dgm:pt modelId="{9138429D-782F-4864-B19E-8D81B85A8FD7}" type="parTrans" cxnId="{FE120544-88BC-474D-B49B-1FB722AF201D}">
      <dgm:prSet/>
      <dgm:spPr/>
      <dgm:t>
        <a:bodyPr/>
        <a:lstStyle/>
        <a:p>
          <a:endParaRPr lang="en-US"/>
        </a:p>
      </dgm:t>
    </dgm:pt>
    <dgm:pt modelId="{3AE73DA4-FC3E-4645-906B-EF4807E7CBA3}" type="sibTrans" cxnId="{FE120544-88BC-474D-B49B-1FB722AF201D}">
      <dgm:prSet/>
      <dgm:spPr/>
      <dgm:t>
        <a:bodyPr/>
        <a:lstStyle/>
        <a:p>
          <a:endParaRPr lang="en-US"/>
        </a:p>
      </dgm:t>
    </dgm:pt>
    <dgm:pt modelId="{733B7B36-69B3-D64D-BD05-97DBD396CAC4}" type="pres">
      <dgm:prSet presAssocID="{7E044544-6D4D-426E-8675-F37A9547EC80}" presName="vert0" presStyleCnt="0">
        <dgm:presLayoutVars>
          <dgm:dir/>
          <dgm:animOne val="branch"/>
          <dgm:animLvl val="lvl"/>
        </dgm:presLayoutVars>
      </dgm:prSet>
      <dgm:spPr/>
    </dgm:pt>
    <dgm:pt modelId="{9CCAB268-7A65-7E47-8302-EC6CD82E49AE}" type="pres">
      <dgm:prSet presAssocID="{50058FBF-914C-4868-AEDF-F1024DD80C34}" presName="thickLine" presStyleLbl="alignNode1" presStyleIdx="0" presStyleCnt="4"/>
      <dgm:spPr/>
    </dgm:pt>
    <dgm:pt modelId="{177AD63C-3CCE-D34D-9EBA-DD976BCAC3F5}" type="pres">
      <dgm:prSet presAssocID="{50058FBF-914C-4868-AEDF-F1024DD80C34}" presName="horz1" presStyleCnt="0"/>
      <dgm:spPr/>
    </dgm:pt>
    <dgm:pt modelId="{820C1DE3-6AD7-F941-A31E-5311598684C3}" type="pres">
      <dgm:prSet presAssocID="{50058FBF-914C-4868-AEDF-F1024DD80C34}" presName="tx1" presStyleLbl="revTx" presStyleIdx="0" presStyleCnt="4"/>
      <dgm:spPr/>
    </dgm:pt>
    <dgm:pt modelId="{C5D862E5-5F7E-DA44-80F3-C581C45154AD}" type="pres">
      <dgm:prSet presAssocID="{50058FBF-914C-4868-AEDF-F1024DD80C34}" presName="vert1" presStyleCnt="0"/>
      <dgm:spPr/>
    </dgm:pt>
    <dgm:pt modelId="{008BD6B3-9387-7742-B290-573453D2BDD8}" type="pres">
      <dgm:prSet presAssocID="{C7DAD89A-FC4C-4C0E-A4FF-2CB8578A5F16}" presName="thickLine" presStyleLbl="alignNode1" presStyleIdx="1" presStyleCnt="4"/>
      <dgm:spPr/>
    </dgm:pt>
    <dgm:pt modelId="{835438B7-269D-CB40-8A5E-B75505E791D9}" type="pres">
      <dgm:prSet presAssocID="{C7DAD89A-FC4C-4C0E-A4FF-2CB8578A5F16}" presName="horz1" presStyleCnt="0"/>
      <dgm:spPr/>
    </dgm:pt>
    <dgm:pt modelId="{5A0100D1-E56F-FA40-A726-3C47C7F6BB7F}" type="pres">
      <dgm:prSet presAssocID="{C7DAD89A-FC4C-4C0E-A4FF-2CB8578A5F16}" presName="tx1" presStyleLbl="revTx" presStyleIdx="1" presStyleCnt="4"/>
      <dgm:spPr/>
    </dgm:pt>
    <dgm:pt modelId="{CA4EE8B5-6C6E-8F4A-B883-B9C22E1FF44F}" type="pres">
      <dgm:prSet presAssocID="{C7DAD89A-FC4C-4C0E-A4FF-2CB8578A5F16}" presName="vert1" presStyleCnt="0"/>
      <dgm:spPr/>
    </dgm:pt>
    <dgm:pt modelId="{F2EC453A-FF58-D14D-AFB8-914919D46057}" type="pres">
      <dgm:prSet presAssocID="{DE3A143E-0994-4585-9954-7542B0F07FCC}" presName="thickLine" presStyleLbl="alignNode1" presStyleIdx="2" presStyleCnt="4"/>
      <dgm:spPr/>
    </dgm:pt>
    <dgm:pt modelId="{B0AA40B9-1AC4-CC41-B574-B25D1BE2F74B}" type="pres">
      <dgm:prSet presAssocID="{DE3A143E-0994-4585-9954-7542B0F07FCC}" presName="horz1" presStyleCnt="0"/>
      <dgm:spPr/>
    </dgm:pt>
    <dgm:pt modelId="{109015B1-719B-0740-A5E3-D7AEA0BDEBD3}" type="pres">
      <dgm:prSet presAssocID="{DE3A143E-0994-4585-9954-7542B0F07FCC}" presName="tx1" presStyleLbl="revTx" presStyleIdx="2" presStyleCnt="4"/>
      <dgm:spPr/>
    </dgm:pt>
    <dgm:pt modelId="{CF25F8CD-C469-3845-BF1A-2F3A44CDD23E}" type="pres">
      <dgm:prSet presAssocID="{DE3A143E-0994-4585-9954-7542B0F07FCC}" presName="vert1" presStyleCnt="0"/>
      <dgm:spPr/>
    </dgm:pt>
    <dgm:pt modelId="{3B700710-3C38-7C44-AD9F-6A966AC35D1C}" type="pres">
      <dgm:prSet presAssocID="{56CE5FD3-09E6-49A1-8E2E-328CF1298AC5}" presName="thickLine" presStyleLbl="alignNode1" presStyleIdx="3" presStyleCnt="4"/>
      <dgm:spPr/>
    </dgm:pt>
    <dgm:pt modelId="{783AD4E3-0AAD-8440-92BB-938D27DE749A}" type="pres">
      <dgm:prSet presAssocID="{56CE5FD3-09E6-49A1-8E2E-328CF1298AC5}" presName="horz1" presStyleCnt="0"/>
      <dgm:spPr/>
    </dgm:pt>
    <dgm:pt modelId="{DB5A63A0-C137-504F-A388-101E79CAA7E5}" type="pres">
      <dgm:prSet presAssocID="{56CE5FD3-09E6-49A1-8E2E-328CF1298AC5}" presName="tx1" presStyleLbl="revTx" presStyleIdx="3" presStyleCnt="4"/>
      <dgm:spPr/>
    </dgm:pt>
    <dgm:pt modelId="{B9CD3B2B-F35B-D44E-ACC1-136192763CD9}" type="pres">
      <dgm:prSet presAssocID="{56CE5FD3-09E6-49A1-8E2E-328CF1298AC5}" presName="vert1" presStyleCnt="0"/>
      <dgm:spPr/>
    </dgm:pt>
  </dgm:ptLst>
  <dgm:cxnLst>
    <dgm:cxn modelId="{83F04D20-62BD-234E-8946-AAE6AE2C337E}" type="presOf" srcId="{56CE5FD3-09E6-49A1-8E2E-328CF1298AC5}" destId="{DB5A63A0-C137-504F-A388-101E79CAA7E5}" srcOrd="0" destOrd="0" presId="urn:microsoft.com/office/officeart/2008/layout/LinedList"/>
    <dgm:cxn modelId="{3C5A412D-F81F-4F5C-9A96-AEC72DEC6A7A}" srcId="{7E044544-6D4D-426E-8675-F37A9547EC80}" destId="{50058FBF-914C-4868-AEDF-F1024DD80C34}" srcOrd="0" destOrd="0" parTransId="{7A094289-0CDE-4C85-8706-A2A6575DF9DB}" sibTransId="{6BC4AEAA-3A8D-4730-9C98-4A51059BC720}"/>
    <dgm:cxn modelId="{FE120544-88BC-474D-B49B-1FB722AF201D}" srcId="{7E044544-6D4D-426E-8675-F37A9547EC80}" destId="{56CE5FD3-09E6-49A1-8E2E-328CF1298AC5}" srcOrd="3" destOrd="0" parTransId="{9138429D-782F-4864-B19E-8D81B85A8FD7}" sibTransId="{3AE73DA4-FC3E-4645-906B-EF4807E7CBA3}"/>
    <dgm:cxn modelId="{74F40153-BFEB-4E40-8B62-FF849D5EABC3}" srcId="{7E044544-6D4D-426E-8675-F37A9547EC80}" destId="{DE3A143E-0994-4585-9954-7542B0F07FCC}" srcOrd="2" destOrd="0" parTransId="{28D64E31-182B-480D-9DA3-B3CC8877888F}" sibTransId="{E4FC1D67-7F00-4AD1-BC66-3DB84DDCE94F}"/>
    <dgm:cxn modelId="{7C4CB354-F044-7448-80C0-A36E91E87556}" type="presOf" srcId="{50058FBF-914C-4868-AEDF-F1024DD80C34}" destId="{820C1DE3-6AD7-F941-A31E-5311598684C3}" srcOrd="0" destOrd="0" presId="urn:microsoft.com/office/officeart/2008/layout/LinedList"/>
    <dgm:cxn modelId="{91DE638C-B139-1444-BCC3-A1830104C099}" type="presOf" srcId="{DE3A143E-0994-4585-9954-7542B0F07FCC}" destId="{109015B1-719B-0740-A5E3-D7AEA0BDEBD3}" srcOrd="0" destOrd="0" presId="urn:microsoft.com/office/officeart/2008/layout/LinedList"/>
    <dgm:cxn modelId="{90B57EBC-8519-024A-913D-58D47A1291B7}" type="presOf" srcId="{7E044544-6D4D-426E-8675-F37A9547EC80}" destId="{733B7B36-69B3-D64D-BD05-97DBD396CAC4}" srcOrd="0" destOrd="0" presId="urn:microsoft.com/office/officeart/2008/layout/LinedList"/>
    <dgm:cxn modelId="{EDD9FDED-CF8B-48C8-82D6-1834E80217D7}" srcId="{7E044544-6D4D-426E-8675-F37A9547EC80}" destId="{C7DAD89A-FC4C-4C0E-A4FF-2CB8578A5F16}" srcOrd="1" destOrd="0" parTransId="{AF4AF280-1B3A-46AE-934B-77E18BEF99C3}" sibTransId="{C53424A4-526C-4AB5-99C4-A0D716AF7589}"/>
    <dgm:cxn modelId="{BD79D8FD-5862-2C4B-874B-F17A7100EED2}" type="presOf" srcId="{C7DAD89A-FC4C-4C0E-A4FF-2CB8578A5F16}" destId="{5A0100D1-E56F-FA40-A726-3C47C7F6BB7F}" srcOrd="0" destOrd="0" presId="urn:microsoft.com/office/officeart/2008/layout/LinedList"/>
    <dgm:cxn modelId="{25731E75-70A7-3347-A626-222F0A7B530F}" type="presParOf" srcId="{733B7B36-69B3-D64D-BD05-97DBD396CAC4}" destId="{9CCAB268-7A65-7E47-8302-EC6CD82E49AE}" srcOrd="0" destOrd="0" presId="urn:microsoft.com/office/officeart/2008/layout/LinedList"/>
    <dgm:cxn modelId="{F3A91FE8-5733-8144-B5AA-DE02DC01BBAD}" type="presParOf" srcId="{733B7B36-69B3-D64D-BD05-97DBD396CAC4}" destId="{177AD63C-3CCE-D34D-9EBA-DD976BCAC3F5}" srcOrd="1" destOrd="0" presId="urn:microsoft.com/office/officeart/2008/layout/LinedList"/>
    <dgm:cxn modelId="{6DF32C76-3EC6-6D4D-9FFA-5B5F94955D49}" type="presParOf" srcId="{177AD63C-3CCE-D34D-9EBA-DD976BCAC3F5}" destId="{820C1DE3-6AD7-F941-A31E-5311598684C3}" srcOrd="0" destOrd="0" presId="urn:microsoft.com/office/officeart/2008/layout/LinedList"/>
    <dgm:cxn modelId="{DAAC3615-B67E-F44B-B02D-5A6FF4013906}" type="presParOf" srcId="{177AD63C-3CCE-D34D-9EBA-DD976BCAC3F5}" destId="{C5D862E5-5F7E-DA44-80F3-C581C45154AD}" srcOrd="1" destOrd="0" presId="urn:microsoft.com/office/officeart/2008/layout/LinedList"/>
    <dgm:cxn modelId="{E5847B94-180B-4F4B-B164-8D3E2478C852}" type="presParOf" srcId="{733B7B36-69B3-D64D-BD05-97DBD396CAC4}" destId="{008BD6B3-9387-7742-B290-573453D2BDD8}" srcOrd="2" destOrd="0" presId="urn:microsoft.com/office/officeart/2008/layout/LinedList"/>
    <dgm:cxn modelId="{2B3D3786-D496-A644-9B3A-34DFE4B508C6}" type="presParOf" srcId="{733B7B36-69B3-D64D-BD05-97DBD396CAC4}" destId="{835438B7-269D-CB40-8A5E-B75505E791D9}" srcOrd="3" destOrd="0" presId="urn:microsoft.com/office/officeart/2008/layout/LinedList"/>
    <dgm:cxn modelId="{99622960-10A4-4343-8CFA-6389052F80BF}" type="presParOf" srcId="{835438B7-269D-CB40-8A5E-B75505E791D9}" destId="{5A0100D1-E56F-FA40-A726-3C47C7F6BB7F}" srcOrd="0" destOrd="0" presId="urn:microsoft.com/office/officeart/2008/layout/LinedList"/>
    <dgm:cxn modelId="{D303691B-59BE-034C-87E9-9C40D3EDB8EB}" type="presParOf" srcId="{835438B7-269D-CB40-8A5E-B75505E791D9}" destId="{CA4EE8B5-6C6E-8F4A-B883-B9C22E1FF44F}" srcOrd="1" destOrd="0" presId="urn:microsoft.com/office/officeart/2008/layout/LinedList"/>
    <dgm:cxn modelId="{5C86A2D7-B513-1244-AFFD-7E547000E82B}" type="presParOf" srcId="{733B7B36-69B3-D64D-BD05-97DBD396CAC4}" destId="{F2EC453A-FF58-D14D-AFB8-914919D46057}" srcOrd="4" destOrd="0" presId="urn:microsoft.com/office/officeart/2008/layout/LinedList"/>
    <dgm:cxn modelId="{DC2A248C-638B-E440-A5D3-3F71AC4856CA}" type="presParOf" srcId="{733B7B36-69B3-D64D-BD05-97DBD396CAC4}" destId="{B0AA40B9-1AC4-CC41-B574-B25D1BE2F74B}" srcOrd="5" destOrd="0" presId="urn:microsoft.com/office/officeart/2008/layout/LinedList"/>
    <dgm:cxn modelId="{684D9194-76D4-DF4A-938F-7E8A3B51FB1C}" type="presParOf" srcId="{B0AA40B9-1AC4-CC41-B574-B25D1BE2F74B}" destId="{109015B1-719B-0740-A5E3-D7AEA0BDEBD3}" srcOrd="0" destOrd="0" presId="urn:microsoft.com/office/officeart/2008/layout/LinedList"/>
    <dgm:cxn modelId="{5C29CA57-9558-7841-8F58-A5CE08A99B70}" type="presParOf" srcId="{B0AA40B9-1AC4-CC41-B574-B25D1BE2F74B}" destId="{CF25F8CD-C469-3845-BF1A-2F3A44CDD23E}" srcOrd="1" destOrd="0" presId="urn:microsoft.com/office/officeart/2008/layout/LinedList"/>
    <dgm:cxn modelId="{D1F52265-A25A-134B-832B-BBD4E5ED9972}" type="presParOf" srcId="{733B7B36-69B3-D64D-BD05-97DBD396CAC4}" destId="{3B700710-3C38-7C44-AD9F-6A966AC35D1C}" srcOrd="6" destOrd="0" presId="urn:microsoft.com/office/officeart/2008/layout/LinedList"/>
    <dgm:cxn modelId="{1FE393F9-2F16-7D43-AE72-1FB359C44B56}" type="presParOf" srcId="{733B7B36-69B3-D64D-BD05-97DBD396CAC4}" destId="{783AD4E3-0AAD-8440-92BB-938D27DE749A}" srcOrd="7" destOrd="0" presId="urn:microsoft.com/office/officeart/2008/layout/LinedList"/>
    <dgm:cxn modelId="{6BEB518E-C0D8-3B46-B899-92D30ED6B47E}" type="presParOf" srcId="{783AD4E3-0AAD-8440-92BB-938D27DE749A}" destId="{DB5A63A0-C137-504F-A388-101E79CAA7E5}" srcOrd="0" destOrd="0" presId="urn:microsoft.com/office/officeart/2008/layout/LinedList"/>
    <dgm:cxn modelId="{CE705C17-0D2A-3D46-BDF2-143DC31EDDA2}" type="presParOf" srcId="{783AD4E3-0AAD-8440-92BB-938D27DE749A}" destId="{B9CD3B2B-F35B-D44E-ACC1-136192763C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2626DE-1533-47FE-B774-0B6B432E5A6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8380BA-878F-4301-8201-03B846DC116D}">
      <dgm:prSet/>
      <dgm:spPr/>
      <dgm:t>
        <a:bodyPr/>
        <a:lstStyle/>
        <a:p>
          <a:r>
            <a:rPr lang="en-US"/>
            <a:t>Defined as two separate culture-proven episodes of acute bacterial cystitis and associated symptoms within 6 months</a:t>
          </a:r>
        </a:p>
      </dgm:t>
    </dgm:pt>
    <dgm:pt modelId="{325F316D-A2FA-4DB5-A209-73C8E5094FA7}" type="parTrans" cxnId="{AD2EBC6A-19E3-4595-90D5-96A5227A3B3E}">
      <dgm:prSet/>
      <dgm:spPr/>
      <dgm:t>
        <a:bodyPr/>
        <a:lstStyle/>
        <a:p>
          <a:endParaRPr lang="en-US"/>
        </a:p>
      </dgm:t>
    </dgm:pt>
    <dgm:pt modelId="{862A8473-395D-4701-8247-1A6EE685BA67}" type="sibTrans" cxnId="{AD2EBC6A-19E3-4595-90D5-96A5227A3B3E}">
      <dgm:prSet/>
      <dgm:spPr/>
      <dgm:t>
        <a:bodyPr/>
        <a:lstStyle/>
        <a:p>
          <a:endParaRPr lang="en-US"/>
        </a:p>
      </dgm:t>
    </dgm:pt>
    <dgm:pt modelId="{B2A21294-3231-4A61-AC7F-58D0D4AB0C12}">
      <dgm:prSet/>
      <dgm:spPr/>
      <dgm:t>
        <a:bodyPr/>
        <a:lstStyle/>
        <a:p>
          <a:r>
            <a:rPr lang="en-US"/>
            <a:t>Or</a:t>
          </a:r>
        </a:p>
      </dgm:t>
    </dgm:pt>
    <dgm:pt modelId="{CC4D4536-71E2-4AAE-BF42-80919F407FDD}" type="parTrans" cxnId="{B7482BC5-8F4B-4217-B98E-AEC57248F427}">
      <dgm:prSet/>
      <dgm:spPr/>
      <dgm:t>
        <a:bodyPr/>
        <a:lstStyle/>
        <a:p>
          <a:endParaRPr lang="en-US"/>
        </a:p>
      </dgm:t>
    </dgm:pt>
    <dgm:pt modelId="{5B2C56E6-0C3F-40FE-81A1-91C0FD560159}" type="sibTrans" cxnId="{B7482BC5-8F4B-4217-B98E-AEC57248F427}">
      <dgm:prSet/>
      <dgm:spPr/>
      <dgm:t>
        <a:bodyPr/>
        <a:lstStyle/>
        <a:p>
          <a:endParaRPr lang="en-US"/>
        </a:p>
      </dgm:t>
    </dgm:pt>
    <dgm:pt modelId="{9AADC7C8-F415-4C4A-8CCD-4C526E51BAE6}">
      <dgm:prSet/>
      <dgm:spPr/>
      <dgm:t>
        <a:bodyPr/>
        <a:lstStyle/>
        <a:p>
          <a:r>
            <a:rPr lang="en-US"/>
            <a:t>3 episodes within one year</a:t>
          </a:r>
        </a:p>
      </dgm:t>
    </dgm:pt>
    <dgm:pt modelId="{DB3C0BEC-42B5-441B-8211-765258EDBDD2}" type="parTrans" cxnId="{D039DF22-EE52-4546-95CC-D8DA40EC3AA9}">
      <dgm:prSet/>
      <dgm:spPr/>
      <dgm:t>
        <a:bodyPr/>
        <a:lstStyle/>
        <a:p>
          <a:endParaRPr lang="en-US"/>
        </a:p>
      </dgm:t>
    </dgm:pt>
    <dgm:pt modelId="{C6D29F04-8547-4E36-A272-96FB2DF71455}" type="sibTrans" cxnId="{D039DF22-EE52-4546-95CC-D8DA40EC3AA9}">
      <dgm:prSet/>
      <dgm:spPr/>
      <dgm:t>
        <a:bodyPr/>
        <a:lstStyle/>
        <a:p>
          <a:endParaRPr lang="en-US"/>
        </a:p>
      </dgm:t>
    </dgm:pt>
    <dgm:pt modelId="{35459983-6D2F-4196-B254-45DBB6289413}">
      <dgm:prSet/>
      <dgm:spPr/>
      <dgm:t>
        <a:bodyPr/>
        <a:lstStyle/>
        <a:p>
          <a:r>
            <a:rPr lang="en-US"/>
            <a:t>In healthy adult female with uncomplicated UTI</a:t>
          </a:r>
        </a:p>
      </dgm:t>
    </dgm:pt>
    <dgm:pt modelId="{C64EA2D5-A7D7-4C94-8110-1E11DA582AA2}" type="parTrans" cxnId="{56FB0743-66B1-4408-A96B-2FEF0D53E0FA}">
      <dgm:prSet/>
      <dgm:spPr/>
      <dgm:t>
        <a:bodyPr/>
        <a:lstStyle/>
        <a:p>
          <a:endParaRPr lang="en-US"/>
        </a:p>
      </dgm:t>
    </dgm:pt>
    <dgm:pt modelId="{32F35395-6B10-41D9-9F6C-5A658E6A505F}" type="sibTrans" cxnId="{56FB0743-66B1-4408-A96B-2FEF0D53E0FA}">
      <dgm:prSet/>
      <dgm:spPr/>
      <dgm:t>
        <a:bodyPr/>
        <a:lstStyle/>
        <a:p>
          <a:endParaRPr lang="en-US"/>
        </a:p>
      </dgm:t>
    </dgm:pt>
    <dgm:pt modelId="{9E8DCFD0-928F-4B47-A0F2-DC9BA7EB020E}" type="pres">
      <dgm:prSet presAssocID="{CD2626DE-1533-47FE-B774-0B6B432E5A6D}" presName="vert0" presStyleCnt="0">
        <dgm:presLayoutVars>
          <dgm:dir/>
          <dgm:animOne val="branch"/>
          <dgm:animLvl val="lvl"/>
        </dgm:presLayoutVars>
      </dgm:prSet>
      <dgm:spPr/>
    </dgm:pt>
    <dgm:pt modelId="{134C396E-02AA-CF43-9E01-D1D9C7BCD441}" type="pres">
      <dgm:prSet presAssocID="{AE8380BA-878F-4301-8201-03B846DC116D}" presName="thickLine" presStyleLbl="alignNode1" presStyleIdx="0" presStyleCnt="4"/>
      <dgm:spPr/>
    </dgm:pt>
    <dgm:pt modelId="{2907B5FA-753A-F640-B5D2-6BBB86B848B0}" type="pres">
      <dgm:prSet presAssocID="{AE8380BA-878F-4301-8201-03B846DC116D}" presName="horz1" presStyleCnt="0"/>
      <dgm:spPr/>
    </dgm:pt>
    <dgm:pt modelId="{FC07B56A-D12F-5845-BB83-BFA5518CA34B}" type="pres">
      <dgm:prSet presAssocID="{AE8380BA-878F-4301-8201-03B846DC116D}" presName="tx1" presStyleLbl="revTx" presStyleIdx="0" presStyleCnt="4"/>
      <dgm:spPr/>
    </dgm:pt>
    <dgm:pt modelId="{DC47DA7A-2850-B541-BC12-C5DE6625F0C7}" type="pres">
      <dgm:prSet presAssocID="{AE8380BA-878F-4301-8201-03B846DC116D}" presName="vert1" presStyleCnt="0"/>
      <dgm:spPr/>
    </dgm:pt>
    <dgm:pt modelId="{455D7AF0-65C9-DE4E-8C6D-8E16FCA3B771}" type="pres">
      <dgm:prSet presAssocID="{B2A21294-3231-4A61-AC7F-58D0D4AB0C12}" presName="thickLine" presStyleLbl="alignNode1" presStyleIdx="1" presStyleCnt="4"/>
      <dgm:spPr/>
    </dgm:pt>
    <dgm:pt modelId="{B5F5D758-54B3-5648-A28A-37AB1E7C8505}" type="pres">
      <dgm:prSet presAssocID="{B2A21294-3231-4A61-AC7F-58D0D4AB0C12}" presName="horz1" presStyleCnt="0"/>
      <dgm:spPr/>
    </dgm:pt>
    <dgm:pt modelId="{D0C683B6-05D8-3F41-84CA-25B5C1A8E371}" type="pres">
      <dgm:prSet presAssocID="{B2A21294-3231-4A61-AC7F-58D0D4AB0C12}" presName="tx1" presStyleLbl="revTx" presStyleIdx="1" presStyleCnt="4"/>
      <dgm:spPr/>
    </dgm:pt>
    <dgm:pt modelId="{B2F57EDA-2848-7243-A19E-FCCB28C78345}" type="pres">
      <dgm:prSet presAssocID="{B2A21294-3231-4A61-AC7F-58D0D4AB0C12}" presName="vert1" presStyleCnt="0"/>
      <dgm:spPr/>
    </dgm:pt>
    <dgm:pt modelId="{89CE452F-DE87-2044-AFB5-849B8AB36FB3}" type="pres">
      <dgm:prSet presAssocID="{9AADC7C8-F415-4C4A-8CCD-4C526E51BAE6}" presName="thickLine" presStyleLbl="alignNode1" presStyleIdx="2" presStyleCnt="4"/>
      <dgm:spPr/>
    </dgm:pt>
    <dgm:pt modelId="{8B4E991B-6426-0146-B91A-CAD3BCCDF16B}" type="pres">
      <dgm:prSet presAssocID="{9AADC7C8-F415-4C4A-8CCD-4C526E51BAE6}" presName="horz1" presStyleCnt="0"/>
      <dgm:spPr/>
    </dgm:pt>
    <dgm:pt modelId="{43A0DED5-68D6-D942-83AD-188C0560F828}" type="pres">
      <dgm:prSet presAssocID="{9AADC7C8-F415-4C4A-8CCD-4C526E51BAE6}" presName="tx1" presStyleLbl="revTx" presStyleIdx="2" presStyleCnt="4"/>
      <dgm:spPr/>
    </dgm:pt>
    <dgm:pt modelId="{60BE4993-5C2F-004F-993B-03E2C97E4F09}" type="pres">
      <dgm:prSet presAssocID="{9AADC7C8-F415-4C4A-8CCD-4C526E51BAE6}" presName="vert1" presStyleCnt="0"/>
      <dgm:spPr/>
    </dgm:pt>
    <dgm:pt modelId="{E0AA0980-06E9-6E48-B068-B977CE6883B9}" type="pres">
      <dgm:prSet presAssocID="{35459983-6D2F-4196-B254-45DBB6289413}" presName="thickLine" presStyleLbl="alignNode1" presStyleIdx="3" presStyleCnt="4"/>
      <dgm:spPr/>
    </dgm:pt>
    <dgm:pt modelId="{936BE8A7-1E9F-6440-9169-EBA323329888}" type="pres">
      <dgm:prSet presAssocID="{35459983-6D2F-4196-B254-45DBB6289413}" presName="horz1" presStyleCnt="0"/>
      <dgm:spPr/>
    </dgm:pt>
    <dgm:pt modelId="{CD16D6EA-5B03-7F4C-9FBA-06CC68E551CB}" type="pres">
      <dgm:prSet presAssocID="{35459983-6D2F-4196-B254-45DBB6289413}" presName="tx1" presStyleLbl="revTx" presStyleIdx="3" presStyleCnt="4"/>
      <dgm:spPr/>
    </dgm:pt>
    <dgm:pt modelId="{AD207302-F0FF-224C-AED5-6087D14F5DE3}" type="pres">
      <dgm:prSet presAssocID="{35459983-6D2F-4196-B254-45DBB6289413}" presName="vert1" presStyleCnt="0"/>
      <dgm:spPr/>
    </dgm:pt>
  </dgm:ptLst>
  <dgm:cxnLst>
    <dgm:cxn modelId="{5D7B9806-B35F-1A47-8778-EA26D062917B}" type="presOf" srcId="{35459983-6D2F-4196-B254-45DBB6289413}" destId="{CD16D6EA-5B03-7F4C-9FBA-06CC68E551CB}" srcOrd="0" destOrd="0" presId="urn:microsoft.com/office/officeart/2008/layout/LinedList"/>
    <dgm:cxn modelId="{D039DF22-EE52-4546-95CC-D8DA40EC3AA9}" srcId="{CD2626DE-1533-47FE-B774-0B6B432E5A6D}" destId="{9AADC7C8-F415-4C4A-8CCD-4C526E51BAE6}" srcOrd="2" destOrd="0" parTransId="{DB3C0BEC-42B5-441B-8211-765258EDBDD2}" sibTransId="{C6D29F04-8547-4E36-A272-96FB2DF71455}"/>
    <dgm:cxn modelId="{E5432B40-3216-BA4B-8938-369A7E458C0D}" type="presOf" srcId="{9AADC7C8-F415-4C4A-8CCD-4C526E51BAE6}" destId="{43A0DED5-68D6-D942-83AD-188C0560F828}" srcOrd="0" destOrd="0" presId="urn:microsoft.com/office/officeart/2008/layout/LinedList"/>
    <dgm:cxn modelId="{56FB0743-66B1-4408-A96B-2FEF0D53E0FA}" srcId="{CD2626DE-1533-47FE-B774-0B6B432E5A6D}" destId="{35459983-6D2F-4196-B254-45DBB6289413}" srcOrd="3" destOrd="0" parTransId="{C64EA2D5-A7D7-4C94-8110-1E11DA582AA2}" sibTransId="{32F35395-6B10-41D9-9F6C-5A658E6A505F}"/>
    <dgm:cxn modelId="{20900B4A-98B5-E94C-9C74-D139CDE17091}" type="presOf" srcId="{B2A21294-3231-4A61-AC7F-58D0D4AB0C12}" destId="{D0C683B6-05D8-3F41-84CA-25B5C1A8E371}" srcOrd="0" destOrd="0" presId="urn:microsoft.com/office/officeart/2008/layout/LinedList"/>
    <dgm:cxn modelId="{AD2EBC6A-19E3-4595-90D5-96A5227A3B3E}" srcId="{CD2626DE-1533-47FE-B774-0B6B432E5A6D}" destId="{AE8380BA-878F-4301-8201-03B846DC116D}" srcOrd="0" destOrd="0" parTransId="{325F316D-A2FA-4DB5-A209-73C8E5094FA7}" sibTransId="{862A8473-395D-4701-8247-1A6EE685BA67}"/>
    <dgm:cxn modelId="{6A307476-B402-C34A-9DAE-2A5D5F1D6434}" type="presOf" srcId="{AE8380BA-878F-4301-8201-03B846DC116D}" destId="{FC07B56A-D12F-5845-BB83-BFA5518CA34B}" srcOrd="0" destOrd="0" presId="urn:microsoft.com/office/officeart/2008/layout/LinedList"/>
    <dgm:cxn modelId="{B7482BC5-8F4B-4217-B98E-AEC57248F427}" srcId="{CD2626DE-1533-47FE-B774-0B6B432E5A6D}" destId="{B2A21294-3231-4A61-AC7F-58D0D4AB0C12}" srcOrd="1" destOrd="0" parTransId="{CC4D4536-71E2-4AAE-BF42-80919F407FDD}" sibTransId="{5B2C56E6-0C3F-40FE-81A1-91C0FD560159}"/>
    <dgm:cxn modelId="{24F9EDDF-03D7-AD4C-AD46-DEDB07C0292B}" type="presOf" srcId="{CD2626DE-1533-47FE-B774-0B6B432E5A6D}" destId="{9E8DCFD0-928F-4B47-A0F2-DC9BA7EB020E}" srcOrd="0" destOrd="0" presId="urn:microsoft.com/office/officeart/2008/layout/LinedList"/>
    <dgm:cxn modelId="{AE4268B2-9279-614D-B974-D494DD14E137}" type="presParOf" srcId="{9E8DCFD0-928F-4B47-A0F2-DC9BA7EB020E}" destId="{134C396E-02AA-CF43-9E01-D1D9C7BCD441}" srcOrd="0" destOrd="0" presId="urn:microsoft.com/office/officeart/2008/layout/LinedList"/>
    <dgm:cxn modelId="{ACDE242D-238C-6842-9010-63ABA698A7FD}" type="presParOf" srcId="{9E8DCFD0-928F-4B47-A0F2-DC9BA7EB020E}" destId="{2907B5FA-753A-F640-B5D2-6BBB86B848B0}" srcOrd="1" destOrd="0" presId="urn:microsoft.com/office/officeart/2008/layout/LinedList"/>
    <dgm:cxn modelId="{7179F295-F90A-714D-8737-DB79970E49FA}" type="presParOf" srcId="{2907B5FA-753A-F640-B5D2-6BBB86B848B0}" destId="{FC07B56A-D12F-5845-BB83-BFA5518CA34B}" srcOrd="0" destOrd="0" presId="urn:microsoft.com/office/officeart/2008/layout/LinedList"/>
    <dgm:cxn modelId="{69856E8B-643B-314F-B45F-4C39761015B3}" type="presParOf" srcId="{2907B5FA-753A-F640-B5D2-6BBB86B848B0}" destId="{DC47DA7A-2850-B541-BC12-C5DE6625F0C7}" srcOrd="1" destOrd="0" presId="urn:microsoft.com/office/officeart/2008/layout/LinedList"/>
    <dgm:cxn modelId="{584E46BA-196B-8948-98E9-E3C71BF4A1F7}" type="presParOf" srcId="{9E8DCFD0-928F-4B47-A0F2-DC9BA7EB020E}" destId="{455D7AF0-65C9-DE4E-8C6D-8E16FCA3B771}" srcOrd="2" destOrd="0" presId="urn:microsoft.com/office/officeart/2008/layout/LinedList"/>
    <dgm:cxn modelId="{6A222629-F66D-754A-920D-601AE209CCE2}" type="presParOf" srcId="{9E8DCFD0-928F-4B47-A0F2-DC9BA7EB020E}" destId="{B5F5D758-54B3-5648-A28A-37AB1E7C8505}" srcOrd="3" destOrd="0" presId="urn:microsoft.com/office/officeart/2008/layout/LinedList"/>
    <dgm:cxn modelId="{E7C7DB76-E6D3-664B-8CBC-BB178CB969C3}" type="presParOf" srcId="{B5F5D758-54B3-5648-A28A-37AB1E7C8505}" destId="{D0C683B6-05D8-3F41-84CA-25B5C1A8E371}" srcOrd="0" destOrd="0" presId="urn:microsoft.com/office/officeart/2008/layout/LinedList"/>
    <dgm:cxn modelId="{27A0B97C-4668-1540-8564-9874D80437CD}" type="presParOf" srcId="{B5F5D758-54B3-5648-A28A-37AB1E7C8505}" destId="{B2F57EDA-2848-7243-A19E-FCCB28C78345}" srcOrd="1" destOrd="0" presId="urn:microsoft.com/office/officeart/2008/layout/LinedList"/>
    <dgm:cxn modelId="{8BE71587-FB81-654A-BCEC-F378C4549574}" type="presParOf" srcId="{9E8DCFD0-928F-4B47-A0F2-DC9BA7EB020E}" destId="{89CE452F-DE87-2044-AFB5-849B8AB36FB3}" srcOrd="4" destOrd="0" presId="urn:microsoft.com/office/officeart/2008/layout/LinedList"/>
    <dgm:cxn modelId="{98DE15E4-C198-D74D-894E-7B50DAE963AF}" type="presParOf" srcId="{9E8DCFD0-928F-4B47-A0F2-DC9BA7EB020E}" destId="{8B4E991B-6426-0146-B91A-CAD3BCCDF16B}" srcOrd="5" destOrd="0" presId="urn:microsoft.com/office/officeart/2008/layout/LinedList"/>
    <dgm:cxn modelId="{ED5C3DCA-2510-CE4B-AF24-F28EDEFDCFDB}" type="presParOf" srcId="{8B4E991B-6426-0146-B91A-CAD3BCCDF16B}" destId="{43A0DED5-68D6-D942-83AD-188C0560F828}" srcOrd="0" destOrd="0" presId="urn:microsoft.com/office/officeart/2008/layout/LinedList"/>
    <dgm:cxn modelId="{C331706D-1454-B246-9090-DF1F80993229}" type="presParOf" srcId="{8B4E991B-6426-0146-B91A-CAD3BCCDF16B}" destId="{60BE4993-5C2F-004F-993B-03E2C97E4F09}" srcOrd="1" destOrd="0" presId="urn:microsoft.com/office/officeart/2008/layout/LinedList"/>
    <dgm:cxn modelId="{E4EBD64E-E01C-BF4F-952C-9A84A135761A}" type="presParOf" srcId="{9E8DCFD0-928F-4B47-A0F2-DC9BA7EB020E}" destId="{E0AA0980-06E9-6E48-B068-B977CE6883B9}" srcOrd="6" destOrd="0" presId="urn:microsoft.com/office/officeart/2008/layout/LinedList"/>
    <dgm:cxn modelId="{16C297F0-BBF2-9047-974F-9E6D3A7FB358}" type="presParOf" srcId="{9E8DCFD0-928F-4B47-A0F2-DC9BA7EB020E}" destId="{936BE8A7-1E9F-6440-9169-EBA323329888}" srcOrd="7" destOrd="0" presId="urn:microsoft.com/office/officeart/2008/layout/LinedList"/>
    <dgm:cxn modelId="{D36C0FC3-EF87-DB47-9981-88F29C725A28}" type="presParOf" srcId="{936BE8A7-1E9F-6440-9169-EBA323329888}" destId="{CD16D6EA-5B03-7F4C-9FBA-06CC68E551CB}" srcOrd="0" destOrd="0" presId="urn:microsoft.com/office/officeart/2008/layout/LinedList"/>
    <dgm:cxn modelId="{69F803AD-9665-C647-8873-5786D87156E8}" type="presParOf" srcId="{936BE8A7-1E9F-6440-9169-EBA323329888}" destId="{AD207302-F0FF-224C-AED5-6087D14F5D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693F69-8526-46E9-BF96-AE591569EB5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368726-738C-4BE5-8B57-8C0D4D9792BF}">
      <dgm:prSet/>
      <dgm:spPr/>
      <dgm:t>
        <a:bodyPr/>
        <a:lstStyle/>
        <a:p>
          <a:r>
            <a:rPr lang="en-US" b="0" i="0"/>
            <a:t>Children</a:t>
          </a:r>
          <a:endParaRPr lang="en-US"/>
        </a:p>
      </dgm:t>
    </dgm:pt>
    <dgm:pt modelId="{3DFF9B8C-DF96-47C1-9976-3CE4AD5848DA}" type="parTrans" cxnId="{5328D278-757E-4C8D-AF51-1CD14D72A6A1}">
      <dgm:prSet/>
      <dgm:spPr/>
      <dgm:t>
        <a:bodyPr/>
        <a:lstStyle/>
        <a:p>
          <a:endParaRPr lang="en-US"/>
        </a:p>
      </dgm:t>
    </dgm:pt>
    <dgm:pt modelId="{3BA7CE4A-66BA-463D-A219-B9CCCF3619C6}" type="sibTrans" cxnId="{5328D278-757E-4C8D-AF51-1CD14D72A6A1}">
      <dgm:prSet/>
      <dgm:spPr/>
      <dgm:t>
        <a:bodyPr/>
        <a:lstStyle/>
        <a:p>
          <a:endParaRPr lang="en-US"/>
        </a:p>
      </dgm:t>
    </dgm:pt>
    <dgm:pt modelId="{5E8FC88F-ABE5-4EDB-A83D-D2FEF2DAC453}">
      <dgm:prSet/>
      <dgm:spPr/>
      <dgm:t>
        <a:bodyPr/>
        <a:lstStyle/>
        <a:p>
          <a:r>
            <a:rPr lang="en-US" b="0" i="0"/>
            <a:t>Pregnancy</a:t>
          </a:r>
          <a:endParaRPr lang="en-US"/>
        </a:p>
      </dgm:t>
    </dgm:pt>
    <dgm:pt modelId="{AE9F5205-D1FB-40B0-B589-6048A72520D8}" type="parTrans" cxnId="{B4D5AC1A-B4BF-4A71-9EBE-F720A17858B4}">
      <dgm:prSet/>
      <dgm:spPr/>
      <dgm:t>
        <a:bodyPr/>
        <a:lstStyle/>
        <a:p>
          <a:endParaRPr lang="en-US"/>
        </a:p>
      </dgm:t>
    </dgm:pt>
    <dgm:pt modelId="{4E7A3BB5-7FF0-4426-96B7-5C793C5E3A49}" type="sibTrans" cxnId="{B4D5AC1A-B4BF-4A71-9EBE-F720A17858B4}">
      <dgm:prSet/>
      <dgm:spPr/>
      <dgm:t>
        <a:bodyPr/>
        <a:lstStyle/>
        <a:p>
          <a:endParaRPr lang="en-US"/>
        </a:p>
      </dgm:t>
    </dgm:pt>
    <dgm:pt modelId="{CD28EF8B-28CD-48F2-9AA3-7BA0322925AD}">
      <dgm:prSet/>
      <dgm:spPr/>
      <dgm:t>
        <a:bodyPr/>
        <a:lstStyle/>
        <a:p>
          <a:r>
            <a:rPr lang="en-US" b="0" i="0"/>
            <a:t>Men</a:t>
          </a:r>
          <a:endParaRPr lang="en-US"/>
        </a:p>
      </dgm:t>
    </dgm:pt>
    <dgm:pt modelId="{C0CFBBE4-6FE7-4E05-BD36-F73FCEA8CCD2}" type="parTrans" cxnId="{D4524265-BAE9-451E-95B7-5343527C4852}">
      <dgm:prSet/>
      <dgm:spPr/>
      <dgm:t>
        <a:bodyPr/>
        <a:lstStyle/>
        <a:p>
          <a:endParaRPr lang="en-US"/>
        </a:p>
      </dgm:t>
    </dgm:pt>
    <dgm:pt modelId="{B8D6DD06-747A-486A-B182-3AB202B33ED2}" type="sibTrans" cxnId="{D4524265-BAE9-451E-95B7-5343527C4852}">
      <dgm:prSet/>
      <dgm:spPr/>
      <dgm:t>
        <a:bodyPr/>
        <a:lstStyle/>
        <a:p>
          <a:endParaRPr lang="en-US"/>
        </a:p>
      </dgm:t>
    </dgm:pt>
    <dgm:pt modelId="{A91DC6AE-3C29-465B-8DB0-3A1E078802AC}">
      <dgm:prSet/>
      <dgm:spPr/>
      <dgm:t>
        <a:bodyPr/>
        <a:lstStyle/>
        <a:p>
          <a:r>
            <a:rPr lang="en-US" b="0" i="0"/>
            <a:t>Diabetes</a:t>
          </a:r>
          <a:endParaRPr lang="en-US"/>
        </a:p>
      </dgm:t>
    </dgm:pt>
    <dgm:pt modelId="{18F3D211-68F5-4BBF-8CC1-2BF3886643E3}" type="parTrans" cxnId="{17D31716-8BA4-475B-B3AE-BC852B3BCA71}">
      <dgm:prSet/>
      <dgm:spPr/>
      <dgm:t>
        <a:bodyPr/>
        <a:lstStyle/>
        <a:p>
          <a:endParaRPr lang="en-US"/>
        </a:p>
      </dgm:t>
    </dgm:pt>
    <dgm:pt modelId="{21693C7B-7598-47C8-9FD2-2A820A6A42B9}" type="sibTrans" cxnId="{17D31716-8BA4-475B-B3AE-BC852B3BCA71}">
      <dgm:prSet/>
      <dgm:spPr/>
      <dgm:t>
        <a:bodyPr/>
        <a:lstStyle/>
        <a:p>
          <a:endParaRPr lang="en-US"/>
        </a:p>
      </dgm:t>
    </dgm:pt>
    <dgm:pt modelId="{A921BA2D-2A44-4554-8941-ABECC8789C8D}">
      <dgm:prSet/>
      <dgm:spPr/>
      <dgm:t>
        <a:bodyPr/>
        <a:lstStyle/>
        <a:p>
          <a:r>
            <a:rPr lang="en-US" b="0" i="0"/>
            <a:t>Immunosuppression</a:t>
          </a:r>
          <a:endParaRPr lang="en-US"/>
        </a:p>
      </dgm:t>
    </dgm:pt>
    <dgm:pt modelId="{0F3D35AB-7E38-45F2-93A3-15ED392D0367}" type="parTrans" cxnId="{1B645BB6-E030-4743-A624-8EE579130C15}">
      <dgm:prSet/>
      <dgm:spPr/>
      <dgm:t>
        <a:bodyPr/>
        <a:lstStyle/>
        <a:p>
          <a:endParaRPr lang="en-US"/>
        </a:p>
      </dgm:t>
    </dgm:pt>
    <dgm:pt modelId="{1ED3A49C-6CDF-4E4D-BFF1-98922C207D62}" type="sibTrans" cxnId="{1B645BB6-E030-4743-A624-8EE579130C15}">
      <dgm:prSet/>
      <dgm:spPr/>
      <dgm:t>
        <a:bodyPr/>
        <a:lstStyle/>
        <a:p>
          <a:endParaRPr lang="en-US"/>
        </a:p>
      </dgm:t>
    </dgm:pt>
    <dgm:pt modelId="{81C5CA92-2FAA-4324-8697-246927F598C9}">
      <dgm:prSet/>
      <dgm:spPr/>
      <dgm:t>
        <a:bodyPr/>
        <a:lstStyle/>
        <a:p>
          <a:r>
            <a:rPr lang="en-US" b="0" i="0"/>
            <a:t>Spinal cord injury</a:t>
          </a:r>
          <a:endParaRPr lang="en-US"/>
        </a:p>
      </dgm:t>
    </dgm:pt>
    <dgm:pt modelId="{EF64A7A9-D6E2-45BD-BCEF-4016676546AD}" type="parTrans" cxnId="{033B697B-1805-420E-AABE-FB31C833706F}">
      <dgm:prSet/>
      <dgm:spPr/>
      <dgm:t>
        <a:bodyPr/>
        <a:lstStyle/>
        <a:p>
          <a:endParaRPr lang="en-US"/>
        </a:p>
      </dgm:t>
    </dgm:pt>
    <dgm:pt modelId="{269CA93A-A9AA-48F8-89DD-644F1CCF6DC6}" type="sibTrans" cxnId="{033B697B-1805-420E-AABE-FB31C833706F}">
      <dgm:prSet/>
      <dgm:spPr/>
      <dgm:t>
        <a:bodyPr/>
        <a:lstStyle/>
        <a:p>
          <a:endParaRPr lang="en-US"/>
        </a:p>
      </dgm:t>
    </dgm:pt>
    <dgm:pt modelId="{3BC99A9F-2D95-43C4-8FCC-A433E9F83560}">
      <dgm:prSet/>
      <dgm:spPr/>
      <dgm:t>
        <a:bodyPr/>
        <a:lstStyle/>
        <a:p>
          <a:r>
            <a:rPr lang="en-US" b="0" i="0"/>
            <a:t>Recent urinary tract instrumentation</a:t>
          </a:r>
          <a:endParaRPr lang="en-US"/>
        </a:p>
      </dgm:t>
    </dgm:pt>
    <dgm:pt modelId="{A3C0C03A-10CA-4F13-8AEB-0A74A6A0E53A}" type="parTrans" cxnId="{94BEAD56-F869-4B68-82F2-B16BBF7173D3}">
      <dgm:prSet/>
      <dgm:spPr/>
      <dgm:t>
        <a:bodyPr/>
        <a:lstStyle/>
        <a:p>
          <a:endParaRPr lang="en-US"/>
        </a:p>
      </dgm:t>
    </dgm:pt>
    <dgm:pt modelId="{F367008F-CEF0-4EEA-99B9-EADB91975201}" type="sibTrans" cxnId="{94BEAD56-F869-4B68-82F2-B16BBF7173D3}">
      <dgm:prSet/>
      <dgm:spPr/>
      <dgm:t>
        <a:bodyPr/>
        <a:lstStyle/>
        <a:p>
          <a:endParaRPr lang="en-US"/>
        </a:p>
      </dgm:t>
    </dgm:pt>
    <dgm:pt modelId="{4C8C4105-28E4-1345-8CE5-EEDF94384129}" type="pres">
      <dgm:prSet presAssocID="{04693F69-8526-46E9-BF96-AE591569EB52}" presName="vert0" presStyleCnt="0">
        <dgm:presLayoutVars>
          <dgm:dir/>
          <dgm:animOne val="branch"/>
          <dgm:animLvl val="lvl"/>
        </dgm:presLayoutVars>
      </dgm:prSet>
      <dgm:spPr/>
    </dgm:pt>
    <dgm:pt modelId="{3BE77F0A-8028-E94D-AD70-D45AC5915AF0}" type="pres">
      <dgm:prSet presAssocID="{F9368726-738C-4BE5-8B57-8C0D4D9792BF}" presName="thickLine" presStyleLbl="alignNode1" presStyleIdx="0" presStyleCnt="7"/>
      <dgm:spPr/>
    </dgm:pt>
    <dgm:pt modelId="{EFB1FDF7-1551-9643-941B-642219344878}" type="pres">
      <dgm:prSet presAssocID="{F9368726-738C-4BE5-8B57-8C0D4D9792BF}" presName="horz1" presStyleCnt="0"/>
      <dgm:spPr/>
    </dgm:pt>
    <dgm:pt modelId="{F643D0D7-DA72-B541-8D3D-47EECD0B3659}" type="pres">
      <dgm:prSet presAssocID="{F9368726-738C-4BE5-8B57-8C0D4D9792BF}" presName="tx1" presStyleLbl="revTx" presStyleIdx="0" presStyleCnt="7"/>
      <dgm:spPr/>
    </dgm:pt>
    <dgm:pt modelId="{3506A9D7-BC9B-EE4B-93AC-33FA4D29315E}" type="pres">
      <dgm:prSet presAssocID="{F9368726-738C-4BE5-8B57-8C0D4D9792BF}" presName="vert1" presStyleCnt="0"/>
      <dgm:spPr/>
    </dgm:pt>
    <dgm:pt modelId="{7A95AA91-BE8B-384B-A3B9-FA7CD8B4BA88}" type="pres">
      <dgm:prSet presAssocID="{5E8FC88F-ABE5-4EDB-A83D-D2FEF2DAC453}" presName="thickLine" presStyleLbl="alignNode1" presStyleIdx="1" presStyleCnt="7"/>
      <dgm:spPr/>
    </dgm:pt>
    <dgm:pt modelId="{0BDCC51E-B402-EE46-9C02-EB43051DB9C6}" type="pres">
      <dgm:prSet presAssocID="{5E8FC88F-ABE5-4EDB-A83D-D2FEF2DAC453}" presName="horz1" presStyleCnt="0"/>
      <dgm:spPr/>
    </dgm:pt>
    <dgm:pt modelId="{9724D344-1631-F547-9305-7AA37F5F32D7}" type="pres">
      <dgm:prSet presAssocID="{5E8FC88F-ABE5-4EDB-A83D-D2FEF2DAC453}" presName="tx1" presStyleLbl="revTx" presStyleIdx="1" presStyleCnt="7"/>
      <dgm:spPr/>
    </dgm:pt>
    <dgm:pt modelId="{C0EFA13A-E36E-C34D-9608-927B421704EB}" type="pres">
      <dgm:prSet presAssocID="{5E8FC88F-ABE5-4EDB-A83D-D2FEF2DAC453}" presName="vert1" presStyleCnt="0"/>
      <dgm:spPr/>
    </dgm:pt>
    <dgm:pt modelId="{EB16ABFF-A87A-7D40-9A1E-1FB7E194DB2B}" type="pres">
      <dgm:prSet presAssocID="{CD28EF8B-28CD-48F2-9AA3-7BA0322925AD}" presName="thickLine" presStyleLbl="alignNode1" presStyleIdx="2" presStyleCnt="7"/>
      <dgm:spPr/>
    </dgm:pt>
    <dgm:pt modelId="{90FFDB40-0407-A341-9880-D85F732818AF}" type="pres">
      <dgm:prSet presAssocID="{CD28EF8B-28CD-48F2-9AA3-7BA0322925AD}" presName="horz1" presStyleCnt="0"/>
      <dgm:spPr/>
    </dgm:pt>
    <dgm:pt modelId="{2FDD6482-6A87-B446-B5AD-81FDCF1ABF5F}" type="pres">
      <dgm:prSet presAssocID="{CD28EF8B-28CD-48F2-9AA3-7BA0322925AD}" presName="tx1" presStyleLbl="revTx" presStyleIdx="2" presStyleCnt="7"/>
      <dgm:spPr/>
    </dgm:pt>
    <dgm:pt modelId="{4FE65CCC-8C01-AC46-9A10-2063514BB016}" type="pres">
      <dgm:prSet presAssocID="{CD28EF8B-28CD-48F2-9AA3-7BA0322925AD}" presName="vert1" presStyleCnt="0"/>
      <dgm:spPr/>
    </dgm:pt>
    <dgm:pt modelId="{3DE6D56E-F8C7-8842-B629-E2356DC6AAC4}" type="pres">
      <dgm:prSet presAssocID="{A91DC6AE-3C29-465B-8DB0-3A1E078802AC}" presName="thickLine" presStyleLbl="alignNode1" presStyleIdx="3" presStyleCnt="7"/>
      <dgm:spPr/>
    </dgm:pt>
    <dgm:pt modelId="{B9603D09-021E-AF4C-9997-C66B14602E27}" type="pres">
      <dgm:prSet presAssocID="{A91DC6AE-3C29-465B-8DB0-3A1E078802AC}" presName="horz1" presStyleCnt="0"/>
      <dgm:spPr/>
    </dgm:pt>
    <dgm:pt modelId="{90FFC134-F78E-6E4F-8485-328DDBCFF88B}" type="pres">
      <dgm:prSet presAssocID="{A91DC6AE-3C29-465B-8DB0-3A1E078802AC}" presName="tx1" presStyleLbl="revTx" presStyleIdx="3" presStyleCnt="7"/>
      <dgm:spPr/>
    </dgm:pt>
    <dgm:pt modelId="{A168CC3C-70AA-BF4C-91B0-82FA3CDBFB4D}" type="pres">
      <dgm:prSet presAssocID="{A91DC6AE-3C29-465B-8DB0-3A1E078802AC}" presName="vert1" presStyleCnt="0"/>
      <dgm:spPr/>
    </dgm:pt>
    <dgm:pt modelId="{B799E59A-CBFD-2849-83F1-2254A6916914}" type="pres">
      <dgm:prSet presAssocID="{A921BA2D-2A44-4554-8941-ABECC8789C8D}" presName="thickLine" presStyleLbl="alignNode1" presStyleIdx="4" presStyleCnt="7"/>
      <dgm:spPr/>
    </dgm:pt>
    <dgm:pt modelId="{40217F6D-2358-EB4B-8316-68163EC6CB40}" type="pres">
      <dgm:prSet presAssocID="{A921BA2D-2A44-4554-8941-ABECC8789C8D}" presName="horz1" presStyleCnt="0"/>
      <dgm:spPr/>
    </dgm:pt>
    <dgm:pt modelId="{DF497C59-E1D0-6549-A34B-EA60E1E4768A}" type="pres">
      <dgm:prSet presAssocID="{A921BA2D-2A44-4554-8941-ABECC8789C8D}" presName="tx1" presStyleLbl="revTx" presStyleIdx="4" presStyleCnt="7"/>
      <dgm:spPr/>
    </dgm:pt>
    <dgm:pt modelId="{C03F2FEF-C307-894F-B563-19665CE14430}" type="pres">
      <dgm:prSet presAssocID="{A921BA2D-2A44-4554-8941-ABECC8789C8D}" presName="vert1" presStyleCnt="0"/>
      <dgm:spPr/>
    </dgm:pt>
    <dgm:pt modelId="{AB2A8FBD-F1A7-8249-BACA-BDED120BD1A0}" type="pres">
      <dgm:prSet presAssocID="{81C5CA92-2FAA-4324-8697-246927F598C9}" presName="thickLine" presStyleLbl="alignNode1" presStyleIdx="5" presStyleCnt="7"/>
      <dgm:spPr/>
    </dgm:pt>
    <dgm:pt modelId="{88734B03-33F5-C94D-8DC7-3FC5BDFAFF90}" type="pres">
      <dgm:prSet presAssocID="{81C5CA92-2FAA-4324-8697-246927F598C9}" presName="horz1" presStyleCnt="0"/>
      <dgm:spPr/>
    </dgm:pt>
    <dgm:pt modelId="{8985D9FB-1423-A74B-A5C1-E243CDD2C611}" type="pres">
      <dgm:prSet presAssocID="{81C5CA92-2FAA-4324-8697-246927F598C9}" presName="tx1" presStyleLbl="revTx" presStyleIdx="5" presStyleCnt="7"/>
      <dgm:spPr/>
    </dgm:pt>
    <dgm:pt modelId="{82167C36-368C-1E47-A393-B24F9E6B510C}" type="pres">
      <dgm:prSet presAssocID="{81C5CA92-2FAA-4324-8697-246927F598C9}" presName="vert1" presStyleCnt="0"/>
      <dgm:spPr/>
    </dgm:pt>
    <dgm:pt modelId="{7ED34E32-CD0C-1E49-835F-D6099B5DA258}" type="pres">
      <dgm:prSet presAssocID="{3BC99A9F-2D95-43C4-8FCC-A433E9F83560}" presName="thickLine" presStyleLbl="alignNode1" presStyleIdx="6" presStyleCnt="7"/>
      <dgm:spPr/>
    </dgm:pt>
    <dgm:pt modelId="{64985A1B-D6AD-924F-9964-E122EC7C2331}" type="pres">
      <dgm:prSet presAssocID="{3BC99A9F-2D95-43C4-8FCC-A433E9F83560}" presName="horz1" presStyleCnt="0"/>
      <dgm:spPr/>
    </dgm:pt>
    <dgm:pt modelId="{C0762FB2-707F-DB48-83AF-65C9E0DE7CE5}" type="pres">
      <dgm:prSet presAssocID="{3BC99A9F-2D95-43C4-8FCC-A433E9F83560}" presName="tx1" presStyleLbl="revTx" presStyleIdx="6" presStyleCnt="7"/>
      <dgm:spPr/>
    </dgm:pt>
    <dgm:pt modelId="{BC04A2AC-9A88-214B-AF0E-57D170A8EA66}" type="pres">
      <dgm:prSet presAssocID="{3BC99A9F-2D95-43C4-8FCC-A433E9F83560}" presName="vert1" presStyleCnt="0"/>
      <dgm:spPr/>
    </dgm:pt>
  </dgm:ptLst>
  <dgm:cxnLst>
    <dgm:cxn modelId="{17D31716-8BA4-475B-B3AE-BC852B3BCA71}" srcId="{04693F69-8526-46E9-BF96-AE591569EB52}" destId="{A91DC6AE-3C29-465B-8DB0-3A1E078802AC}" srcOrd="3" destOrd="0" parTransId="{18F3D211-68F5-4BBF-8CC1-2BF3886643E3}" sibTransId="{21693C7B-7598-47C8-9FD2-2A820A6A42B9}"/>
    <dgm:cxn modelId="{B4D5AC1A-B4BF-4A71-9EBE-F720A17858B4}" srcId="{04693F69-8526-46E9-BF96-AE591569EB52}" destId="{5E8FC88F-ABE5-4EDB-A83D-D2FEF2DAC453}" srcOrd="1" destOrd="0" parTransId="{AE9F5205-D1FB-40B0-B589-6048A72520D8}" sibTransId="{4E7A3BB5-7FF0-4426-96B7-5C793C5E3A49}"/>
    <dgm:cxn modelId="{EB007C2F-2CDE-DE46-9B08-160320CFF55E}" type="presOf" srcId="{04693F69-8526-46E9-BF96-AE591569EB52}" destId="{4C8C4105-28E4-1345-8CE5-EEDF94384129}" srcOrd="0" destOrd="0" presId="urn:microsoft.com/office/officeart/2008/layout/LinedList"/>
    <dgm:cxn modelId="{77ED8044-DD56-5E4F-B244-B515E8D4C5C4}" type="presOf" srcId="{A91DC6AE-3C29-465B-8DB0-3A1E078802AC}" destId="{90FFC134-F78E-6E4F-8485-328DDBCFF88B}" srcOrd="0" destOrd="0" presId="urn:microsoft.com/office/officeart/2008/layout/LinedList"/>
    <dgm:cxn modelId="{94BEAD56-F869-4B68-82F2-B16BBF7173D3}" srcId="{04693F69-8526-46E9-BF96-AE591569EB52}" destId="{3BC99A9F-2D95-43C4-8FCC-A433E9F83560}" srcOrd="6" destOrd="0" parTransId="{A3C0C03A-10CA-4F13-8AEB-0A74A6A0E53A}" sibTransId="{F367008F-CEF0-4EEA-99B9-EADB91975201}"/>
    <dgm:cxn modelId="{D4524265-BAE9-451E-95B7-5343527C4852}" srcId="{04693F69-8526-46E9-BF96-AE591569EB52}" destId="{CD28EF8B-28CD-48F2-9AA3-7BA0322925AD}" srcOrd="2" destOrd="0" parTransId="{C0CFBBE4-6FE7-4E05-BD36-F73FCEA8CCD2}" sibTransId="{B8D6DD06-747A-486A-B182-3AB202B33ED2}"/>
    <dgm:cxn modelId="{5328D278-757E-4C8D-AF51-1CD14D72A6A1}" srcId="{04693F69-8526-46E9-BF96-AE591569EB52}" destId="{F9368726-738C-4BE5-8B57-8C0D4D9792BF}" srcOrd="0" destOrd="0" parTransId="{3DFF9B8C-DF96-47C1-9976-3CE4AD5848DA}" sibTransId="{3BA7CE4A-66BA-463D-A219-B9CCCF3619C6}"/>
    <dgm:cxn modelId="{033B697B-1805-420E-AABE-FB31C833706F}" srcId="{04693F69-8526-46E9-BF96-AE591569EB52}" destId="{81C5CA92-2FAA-4324-8697-246927F598C9}" srcOrd="5" destOrd="0" parTransId="{EF64A7A9-D6E2-45BD-BCEF-4016676546AD}" sibTransId="{269CA93A-A9AA-48F8-89DD-644F1CCF6DC6}"/>
    <dgm:cxn modelId="{7B2D2784-7BDA-3040-A3BD-FD21D467F4EE}" type="presOf" srcId="{CD28EF8B-28CD-48F2-9AA3-7BA0322925AD}" destId="{2FDD6482-6A87-B446-B5AD-81FDCF1ABF5F}" srcOrd="0" destOrd="0" presId="urn:microsoft.com/office/officeart/2008/layout/LinedList"/>
    <dgm:cxn modelId="{08DBD5AC-CBB9-EA49-BB79-43B91369D5DE}" type="presOf" srcId="{5E8FC88F-ABE5-4EDB-A83D-D2FEF2DAC453}" destId="{9724D344-1631-F547-9305-7AA37F5F32D7}" srcOrd="0" destOrd="0" presId="urn:microsoft.com/office/officeart/2008/layout/LinedList"/>
    <dgm:cxn modelId="{1B645BB6-E030-4743-A624-8EE579130C15}" srcId="{04693F69-8526-46E9-BF96-AE591569EB52}" destId="{A921BA2D-2A44-4554-8941-ABECC8789C8D}" srcOrd="4" destOrd="0" parTransId="{0F3D35AB-7E38-45F2-93A3-15ED392D0367}" sibTransId="{1ED3A49C-6CDF-4E4D-BFF1-98922C207D62}"/>
    <dgm:cxn modelId="{CDADDDB8-BC9B-2749-A6F7-31D6251D08E5}" type="presOf" srcId="{F9368726-738C-4BE5-8B57-8C0D4D9792BF}" destId="{F643D0D7-DA72-B541-8D3D-47EECD0B3659}" srcOrd="0" destOrd="0" presId="urn:microsoft.com/office/officeart/2008/layout/LinedList"/>
    <dgm:cxn modelId="{16664CC3-B293-CE4C-85A8-588E78767836}" type="presOf" srcId="{A921BA2D-2A44-4554-8941-ABECC8789C8D}" destId="{DF497C59-E1D0-6549-A34B-EA60E1E4768A}" srcOrd="0" destOrd="0" presId="urn:microsoft.com/office/officeart/2008/layout/LinedList"/>
    <dgm:cxn modelId="{AE1A67C8-DDA1-3C47-A2B0-972E91C10A6F}" type="presOf" srcId="{3BC99A9F-2D95-43C4-8FCC-A433E9F83560}" destId="{C0762FB2-707F-DB48-83AF-65C9E0DE7CE5}" srcOrd="0" destOrd="0" presId="urn:microsoft.com/office/officeart/2008/layout/LinedList"/>
    <dgm:cxn modelId="{56A95DCB-A617-284E-BC06-A2ECBDDFA08E}" type="presOf" srcId="{81C5CA92-2FAA-4324-8697-246927F598C9}" destId="{8985D9FB-1423-A74B-A5C1-E243CDD2C611}" srcOrd="0" destOrd="0" presId="urn:microsoft.com/office/officeart/2008/layout/LinedList"/>
    <dgm:cxn modelId="{069EBBD1-9EF2-E14B-AAA0-625766C32EC2}" type="presParOf" srcId="{4C8C4105-28E4-1345-8CE5-EEDF94384129}" destId="{3BE77F0A-8028-E94D-AD70-D45AC5915AF0}" srcOrd="0" destOrd="0" presId="urn:microsoft.com/office/officeart/2008/layout/LinedList"/>
    <dgm:cxn modelId="{DC4E9A2E-958D-7847-9722-5AE3A9E4C1D7}" type="presParOf" srcId="{4C8C4105-28E4-1345-8CE5-EEDF94384129}" destId="{EFB1FDF7-1551-9643-941B-642219344878}" srcOrd="1" destOrd="0" presId="urn:microsoft.com/office/officeart/2008/layout/LinedList"/>
    <dgm:cxn modelId="{1A555725-BC8F-C143-BE8D-9D51449E8479}" type="presParOf" srcId="{EFB1FDF7-1551-9643-941B-642219344878}" destId="{F643D0D7-DA72-B541-8D3D-47EECD0B3659}" srcOrd="0" destOrd="0" presId="urn:microsoft.com/office/officeart/2008/layout/LinedList"/>
    <dgm:cxn modelId="{3F333304-68CF-8D45-8AD2-BD5862212A53}" type="presParOf" srcId="{EFB1FDF7-1551-9643-941B-642219344878}" destId="{3506A9D7-BC9B-EE4B-93AC-33FA4D29315E}" srcOrd="1" destOrd="0" presId="urn:microsoft.com/office/officeart/2008/layout/LinedList"/>
    <dgm:cxn modelId="{8B69A462-9F3A-074A-977B-65F3F303A980}" type="presParOf" srcId="{4C8C4105-28E4-1345-8CE5-EEDF94384129}" destId="{7A95AA91-BE8B-384B-A3B9-FA7CD8B4BA88}" srcOrd="2" destOrd="0" presId="urn:microsoft.com/office/officeart/2008/layout/LinedList"/>
    <dgm:cxn modelId="{9B78E29E-5FFE-BD45-B9A3-28239E2FCD47}" type="presParOf" srcId="{4C8C4105-28E4-1345-8CE5-EEDF94384129}" destId="{0BDCC51E-B402-EE46-9C02-EB43051DB9C6}" srcOrd="3" destOrd="0" presId="urn:microsoft.com/office/officeart/2008/layout/LinedList"/>
    <dgm:cxn modelId="{FCE89628-3253-B941-B96F-0FE6EC2400A1}" type="presParOf" srcId="{0BDCC51E-B402-EE46-9C02-EB43051DB9C6}" destId="{9724D344-1631-F547-9305-7AA37F5F32D7}" srcOrd="0" destOrd="0" presId="urn:microsoft.com/office/officeart/2008/layout/LinedList"/>
    <dgm:cxn modelId="{4EA5A285-DA34-9140-A0CD-837C94E95808}" type="presParOf" srcId="{0BDCC51E-B402-EE46-9C02-EB43051DB9C6}" destId="{C0EFA13A-E36E-C34D-9608-927B421704EB}" srcOrd="1" destOrd="0" presId="urn:microsoft.com/office/officeart/2008/layout/LinedList"/>
    <dgm:cxn modelId="{CF1BDC46-B34F-104C-8CC9-58F8E64C2A64}" type="presParOf" srcId="{4C8C4105-28E4-1345-8CE5-EEDF94384129}" destId="{EB16ABFF-A87A-7D40-9A1E-1FB7E194DB2B}" srcOrd="4" destOrd="0" presId="urn:microsoft.com/office/officeart/2008/layout/LinedList"/>
    <dgm:cxn modelId="{6BB27AC5-5091-674B-BF81-80152348E05C}" type="presParOf" srcId="{4C8C4105-28E4-1345-8CE5-EEDF94384129}" destId="{90FFDB40-0407-A341-9880-D85F732818AF}" srcOrd="5" destOrd="0" presId="urn:microsoft.com/office/officeart/2008/layout/LinedList"/>
    <dgm:cxn modelId="{EFFC09AF-28C4-0241-829D-DF93AE58D642}" type="presParOf" srcId="{90FFDB40-0407-A341-9880-D85F732818AF}" destId="{2FDD6482-6A87-B446-B5AD-81FDCF1ABF5F}" srcOrd="0" destOrd="0" presId="urn:microsoft.com/office/officeart/2008/layout/LinedList"/>
    <dgm:cxn modelId="{C691BA29-2E51-4E47-BC7F-CC25D94AD884}" type="presParOf" srcId="{90FFDB40-0407-A341-9880-D85F732818AF}" destId="{4FE65CCC-8C01-AC46-9A10-2063514BB016}" srcOrd="1" destOrd="0" presId="urn:microsoft.com/office/officeart/2008/layout/LinedList"/>
    <dgm:cxn modelId="{B9663396-9E26-9F47-A7D8-A983AC0C3892}" type="presParOf" srcId="{4C8C4105-28E4-1345-8CE5-EEDF94384129}" destId="{3DE6D56E-F8C7-8842-B629-E2356DC6AAC4}" srcOrd="6" destOrd="0" presId="urn:microsoft.com/office/officeart/2008/layout/LinedList"/>
    <dgm:cxn modelId="{2EF66D64-E82E-C848-AA4E-17145504D4DD}" type="presParOf" srcId="{4C8C4105-28E4-1345-8CE5-EEDF94384129}" destId="{B9603D09-021E-AF4C-9997-C66B14602E27}" srcOrd="7" destOrd="0" presId="urn:microsoft.com/office/officeart/2008/layout/LinedList"/>
    <dgm:cxn modelId="{667755F5-052B-014E-B12C-679345695652}" type="presParOf" srcId="{B9603D09-021E-AF4C-9997-C66B14602E27}" destId="{90FFC134-F78E-6E4F-8485-328DDBCFF88B}" srcOrd="0" destOrd="0" presId="urn:microsoft.com/office/officeart/2008/layout/LinedList"/>
    <dgm:cxn modelId="{F22879D0-FD15-8E4D-87F9-047B5B558DDB}" type="presParOf" srcId="{B9603D09-021E-AF4C-9997-C66B14602E27}" destId="{A168CC3C-70AA-BF4C-91B0-82FA3CDBFB4D}" srcOrd="1" destOrd="0" presId="urn:microsoft.com/office/officeart/2008/layout/LinedList"/>
    <dgm:cxn modelId="{6CFEA832-DBC0-824F-9E87-769E027969CB}" type="presParOf" srcId="{4C8C4105-28E4-1345-8CE5-EEDF94384129}" destId="{B799E59A-CBFD-2849-83F1-2254A6916914}" srcOrd="8" destOrd="0" presId="urn:microsoft.com/office/officeart/2008/layout/LinedList"/>
    <dgm:cxn modelId="{E201320C-0042-B841-8CF4-8A0FC1D73B78}" type="presParOf" srcId="{4C8C4105-28E4-1345-8CE5-EEDF94384129}" destId="{40217F6D-2358-EB4B-8316-68163EC6CB40}" srcOrd="9" destOrd="0" presId="urn:microsoft.com/office/officeart/2008/layout/LinedList"/>
    <dgm:cxn modelId="{D29FB410-3C9A-3741-A00D-DAC61151C4AB}" type="presParOf" srcId="{40217F6D-2358-EB4B-8316-68163EC6CB40}" destId="{DF497C59-E1D0-6549-A34B-EA60E1E4768A}" srcOrd="0" destOrd="0" presId="urn:microsoft.com/office/officeart/2008/layout/LinedList"/>
    <dgm:cxn modelId="{6DB1CDA9-A57B-0342-BDF7-4A69307DE43C}" type="presParOf" srcId="{40217F6D-2358-EB4B-8316-68163EC6CB40}" destId="{C03F2FEF-C307-894F-B563-19665CE14430}" srcOrd="1" destOrd="0" presId="urn:microsoft.com/office/officeart/2008/layout/LinedList"/>
    <dgm:cxn modelId="{C309898A-D9D2-7745-9C04-4406900BE703}" type="presParOf" srcId="{4C8C4105-28E4-1345-8CE5-EEDF94384129}" destId="{AB2A8FBD-F1A7-8249-BACA-BDED120BD1A0}" srcOrd="10" destOrd="0" presId="urn:microsoft.com/office/officeart/2008/layout/LinedList"/>
    <dgm:cxn modelId="{32B888F8-B80A-9A44-86C1-DC814962BFD6}" type="presParOf" srcId="{4C8C4105-28E4-1345-8CE5-EEDF94384129}" destId="{88734B03-33F5-C94D-8DC7-3FC5BDFAFF90}" srcOrd="11" destOrd="0" presId="urn:microsoft.com/office/officeart/2008/layout/LinedList"/>
    <dgm:cxn modelId="{EDE462EE-EE3F-934E-8F0A-A08BEA46D870}" type="presParOf" srcId="{88734B03-33F5-C94D-8DC7-3FC5BDFAFF90}" destId="{8985D9FB-1423-A74B-A5C1-E243CDD2C611}" srcOrd="0" destOrd="0" presId="urn:microsoft.com/office/officeart/2008/layout/LinedList"/>
    <dgm:cxn modelId="{63B78F62-7EBE-FE40-870D-F3E14E7E055E}" type="presParOf" srcId="{88734B03-33F5-C94D-8DC7-3FC5BDFAFF90}" destId="{82167C36-368C-1E47-A393-B24F9E6B510C}" srcOrd="1" destOrd="0" presId="urn:microsoft.com/office/officeart/2008/layout/LinedList"/>
    <dgm:cxn modelId="{D0E25561-95AC-6040-80C3-ED3148F78184}" type="presParOf" srcId="{4C8C4105-28E4-1345-8CE5-EEDF94384129}" destId="{7ED34E32-CD0C-1E49-835F-D6099B5DA258}" srcOrd="12" destOrd="0" presId="urn:microsoft.com/office/officeart/2008/layout/LinedList"/>
    <dgm:cxn modelId="{3A209F76-3C07-2B44-AE66-3E321B12EFC7}" type="presParOf" srcId="{4C8C4105-28E4-1345-8CE5-EEDF94384129}" destId="{64985A1B-D6AD-924F-9964-E122EC7C2331}" srcOrd="13" destOrd="0" presId="urn:microsoft.com/office/officeart/2008/layout/LinedList"/>
    <dgm:cxn modelId="{A5B5F5B8-0107-0A4A-A25B-9E247EFA0F83}" type="presParOf" srcId="{64985A1B-D6AD-924F-9964-E122EC7C2331}" destId="{C0762FB2-707F-DB48-83AF-65C9E0DE7CE5}" srcOrd="0" destOrd="0" presId="urn:microsoft.com/office/officeart/2008/layout/LinedList"/>
    <dgm:cxn modelId="{7151A6EB-CCEE-F54C-A0C1-CDC21681FCE6}" type="presParOf" srcId="{64985A1B-D6AD-924F-9964-E122EC7C2331}" destId="{BC04A2AC-9A88-214B-AF0E-57D170A8EA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22D1DB-1AE9-49D4-B91F-33316FAB9F7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9D9F52-D996-43BD-B009-5A2563309F0D}">
      <dgm:prSet/>
      <dgm:spPr/>
      <dgm:t>
        <a:bodyPr/>
        <a:lstStyle/>
        <a:p>
          <a:r>
            <a:rPr lang="en-US"/>
            <a:t>Occurs in approximately 7% of pregnant women</a:t>
          </a:r>
        </a:p>
      </dgm:t>
    </dgm:pt>
    <dgm:pt modelId="{2B2AA919-AFC2-48BB-9B67-F72C6D653CF4}" type="parTrans" cxnId="{F75D03A2-1A9E-4746-9462-6FE0667C2720}">
      <dgm:prSet/>
      <dgm:spPr/>
      <dgm:t>
        <a:bodyPr/>
        <a:lstStyle/>
        <a:p>
          <a:endParaRPr lang="en-US"/>
        </a:p>
      </dgm:t>
    </dgm:pt>
    <dgm:pt modelId="{394DB4F8-8DC7-40A3-B8EB-A756DDF72E33}" type="sibTrans" cxnId="{F75D03A2-1A9E-4746-9462-6FE0667C2720}">
      <dgm:prSet/>
      <dgm:spPr/>
      <dgm:t>
        <a:bodyPr/>
        <a:lstStyle/>
        <a:p>
          <a:endParaRPr lang="en-US"/>
        </a:p>
      </dgm:t>
    </dgm:pt>
    <dgm:pt modelId="{ADA85410-8AD4-49DD-8B9A-F8A24E3F0997}">
      <dgm:prSet/>
      <dgm:spPr/>
      <dgm:t>
        <a:bodyPr/>
        <a:lstStyle/>
        <a:p>
          <a:r>
            <a:rPr lang="en-US"/>
            <a:t>Pyelonephritis develops in 30% if not treated</a:t>
          </a:r>
        </a:p>
      </dgm:t>
    </dgm:pt>
    <dgm:pt modelId="{CF68C883-2E9F-470B-99DA-2282C5E03B30}" type="parTrans" cxnId="{EA4C38FD-DB27-4593-B952-75E92BFC5B7D}">
      <dgm:prSet/>
      <dgm:spPr/>
      <dgm:t>
        <a:bodyPr/>
        <a:lstStyle/>
        <a:p>
          <a:endParaRPr lang="en-US"/>
        </a:p>
      </dgm:t>
    </dgm:pt>
    <dgm:pt modelId="{B379FD62-6AE8-403B-8799-D60148C1E97E}" type="sibTrans" cxnId="{EA4C38FD-DB27-4593-B952-75E92BFC5B7D}">
      <dgm:prSet/>
      <dgm:spPr/>
      <dgm:t>
        <a:bodyPr/>
        <a:lstStyle/>
        <a:p>
          <a:endParaRPr lang="en-US"/>
        </a:p>
      </dgm:t>
    </dgm:pt>
    <dgm:pt modelId="{8D3A3CC5-AB29-44E0-ADD5-C2E69CB2121C}">
      <dgm:prSet/>
      <dgm:spPr/>
      <dgm:t>
        <a:bodyPr/>
        <a:lstStyle/>
        <a:p>
          <a:r>
            <a:rPr lang="en-US"/>
            <a:t>Untreated UTI can contribute to prematurity or stillbirth</a:t>
          </a:r>
        </a:p>
      </dgm:t>
    </dgm:pt>
    <dgm:pt modelId="{988839AD-8659-4F87-BEF8-1438695443C2}" type="parTrans" cxnId="{22214E8D-5CB6-4B99-B3F8-B76EABD98DE1}">
      <dgm:prSet/>
      <dgm:spPr/>
      <dgm:t>
        <a:bodyPr/>
        <a:lstStyle/>
        <a:p>
          <a:endParaRPr lang="en-US"/>
        </a:p>
      </dgm:t>
    </dgm:pt>
    <dgm:pt modelId="{62D18304-97E0-4CA9-A269-E7A977B1213A}" type="sibTrans" cxnId="{22214E8D-5CB6-4B99-B3F8-B76EABD98DE1}">
      <dgm:prSet/>
      <dgm:spPr/>
      <dgm:t>
        <a:bodyPr/>
        <a:lstStyle/>
        <a:p>
          <a:endParaRPr lang="en-US"/>
        </a:p>
      </dgm:t>
    </dgm:pt>
    <dgm:pt modelId="{AE064CB4-72F9-4237-95E2-4E2BDC4450DA}">
      <dgm:prSet/>
      <dgm:spPr/>
      <dgm:t>
        <a:bodyPr/>
        <a:lstStyle/>
        <a:p>
          <a:r>
            <a:rPr lang="en-US"/>
            <a:t>Always consult with OB/GYN for treatment preference</a:t>
          </a:r>
        </a:p>
      </dgm:t>
    </dgm:pt>
    <dgm:pt modelId="{24F2D2E5-D8F1-49D5-B1B1-9DC562DD5181}" type="parTrans" cxnId="{2E53164C-EB02-46A0-B400-F3A9169463D4}">
      <dgm:prSet/>
      <dgm:spPr/>
      <dgm:t>
        <a:bodyPr/>
        <a:lstStyle/>
        <a:p>
          <a:endParaRPr lang="en-US"/>
        </a:p>
      </dgm:t>
    </dgm:pt>
    <dgm:pt modelId="{DAF1974B-2F14-4626-91A0-9B748AA28B2F}" type="sibTrans" cxnId="{2E53164C-EB02-46A0-B400-F3A9169463D4}">
      <dgm:prSet/>
      <dgm:spPr/>
      <dgm:t>
        <a:bodyPr/>
        <a:lstStyle/>
        <a:p>
          <a:endParaRPr lang="en-US"/>
        </a:p>
      </dgm:t>
    </dgm:pt>
    <dgm:pt modelId="{98C5C83D-24C6-4B89-9DC9-2477069D4F9E}">
      <dgm:prSet/>
      <dgm:spPr/>
      <dgm:t>
        <a:bodyPr/>
        <a:lstStyle/>
        <a:p>
          <a:r>
            <a:rPr lang="en-US"/>
            <a:t>Medications Keflex and Macrobid</a:t>
          </a:r>
        </a:p>
      </dgm:t>
    </dgm:pt>
    <dgm:pt modelId="{F7079C3C-19DA-4548-B9D5-300187C1F82C}" type="parTrans" cxnId="{F44F4200-C7D0-41B7-817D-EACDC3C0FEA5}">
      <dgm:prSet/>
      <dgm:spPr/>
      <dgm:t>
        <a:bodyPr/>
        <a:lstStyle/>
        <a:p>
          <a:endParaRPr lang="en-US"/>
        </a:p>
      </dgm:t>
    </dgm:pt>
    <dgm:pt modelId="{6E4946EA-03D3-4D55-AFF8-E13A0834995F}" type="sibTrans" cxnId="{F44F4200-C7D0-41B7-817D-EACDC3C0FEA5}">
      <dgm:prSet/>
      <dgm:spPr/>
      <dgm:t>
        <a:bodyPr/>
        <a:lstStyle/>
        <a:p>
          <a:endParaRPr lang="en-US"/>
        </a:p>
      </dgm:t>
    </dgm:pt>
    <dgm:pt modelId="{D9BB6A39-B58C-A24D-9E09-CBE22A3682F4}" type="pres">
      <dgm:prSet presAssocID="{B822D1DB-1AE9-49D4-B91F-33316FAB9F76}" presName="vert0" presStyleCnt="0">
        <dgm:presLayoutVars>
          <dgm:dir/>
          <dgm:animOne val="branch"/>
          <dgm:animLvl val="lvl"/>
        </dgm:presLayoutVars>
      </dgm:prSet>
      <dgm:spPr/>
    </dgm:pt>
    <dgm:pt modelId="{CCBD2F38-3627-EC4F-AC3B-34381E4131A9}" type="pres">
      <dgm:prSet presAssocID="{389D9F52-D996-43BD-B009-5A2563309F0D}" presName="thickLine" presStyleLbl="alignNode1" presStyleIdx="0" presStyleCnt="5"/>
      <dgm:spPr/>
    </dgm:pt>
    <dgm:pt modelId="{8BC604F8-A2C7-3145-AA39-CD94B0E904F3}" type="pres">
      <dgm:prSet presAssocID="{389D9F52-D996-43BD-B009-5A2563309F0D}" presName="horz1" presStyleCnt="0"/>
      <dgm:spPr/>
    </dgm:pt>
    <dgm:pt modelId="{36664A7C-69B7-6747-8A40-F23807D2174F}" type="pres">
      <dgm:prSet presAssocID="{389D9F52-D996-43BD-B009-5A2563309F0D}" presName="tx1" presStyleLbl="revTx" presStyleIdx="0" presStyleCnt="5"/>
      <dgm:spPr/>
    </dgm:pt>
    <dgm:pt modelId="{B6118BFE-E774-CF4A-8402-AC63E387C595}" type="pres">
      <dgm:prSet presAssocID="{389D9F52-D996-43BD-B009-5A2563309F0D}" presName="vert1" presStyleCnt="0"/>
      <dgm:spPr/>
    </dgm:pt>
    <dgm:pt modelId="{3ED9B738-46D0-7548-89DE-95CCADDC514A}" type="pres">
      <dgm:prSet presAssocID="{ADA85410-8AD4-49DD-8B9A-F8A24E3F0997}" presName="thickLine" presStyleLbl="alignNode1" presStyleIdx="1" presStyleCnt="5"/>
      <dgm:spPr/>
    </dgm:pt>
    <dgm:pt modelId="{4E48FB52-2A12-D54F-A598-A33E09E59903}" type="pres">
      <dgm:prSet presAssocID="{ADA85410-8AD4-49DD-8B9A-F8A24E3F0997}" presName="horz1" presStyleCnt="0"/>
      <dgm:spPr/>
    </dgm:pt>
    <dgm:pt modelId="{E523C389-DA15-1C42-8F9A-29C0A54189BA}" type="pres">
      <dgm:prSet presAssocID="{ADA85410-8AD4-49DD-8B9A-F8A24E3F0997}" presName="tx1" presStyleLbl="revTx" presStyleIdx="1" presStyleCnt="5"/>
      <dgm:spPr/>
    </dgm:pt>
    <dgm:pt modelId="{D097516E-4589-D04E-BC65-CA6C139F571E}" type="pres">
      <dgm:prSet presAssocID="{ADA85410-8AD4-49DD-8B9A-F8A24E3F0997}" presName="vert1" presStyleCnt="0"/>
      <dgm:spPr/>
    </dgm:pt>
    <dgm:pt modelId="{A35B013E-765B-2846-93D4-0108DAE7A080}" type="pres">
      <dgm:prSet presAssocID="{8D3A3CC5-AB29-44E0-ADD5-C2E69CB2121C}" presName="thickLine" presStyleLbl="alignNode1" presStyleIdx="2" presStyleCnt="5"/>
      <dgm:spPr/>
    </dgm:pt>
    <dgm:pt modelId="{FD44DFC9-782F-1A43-8E0C-CB481C63F1FA}" type="pres">
      <dgm:prSet presAssocID="{8D3A3CC5-AB29-44E0-ADD5-C2E69CB2121C}" presName="horz1" presStyleCnt="0"/>
      <dgm:spPr/>
    </dgm:pt>
    <dgm:pt modelId="{136E0668-305C-6046-BF1E-026C55A05A80}" type="pres">
      <dgm:prSet presAssocID="{8D3A3CC5-AB29-44E0-ADD5-C2E69CB2121C}" presName="tx1" presStyleLbl="revTx" presStyleIdx="2" presStyleCnt="5"/>
      <dgm:spPr/>
    </dgm:pt>
    <dgm:pt modelId="{6C184316-4D5E-4E43-A0EC-CF1C925EE344}" type="pres">
      <dgm:prSet presAssocID="{8D3A3CC5-AB29-44E0-ADD5-C2E69CB2121C}" presName="vert1" presStyleCnt="0"/>
      <dgm:spPr/>
    </dgm:pt>
    <dgm:pt modelId="{F560D70C-F6DB-F549-AF86-FA8AFF78C78A}" type="pres">
      <dgm:prSet presAssocID="{AE064CB4-72F9-4237-95E2-4E2BDC4450DA}" presName="thickLine" presStyleLbl="alignNode1" presStyleIdx="3" presStyleCnt="5"/>
      <dgm:spPr/>
    </dgm:pt>
    <dgm:pt modelId="{923B9744-57D7-D040-A547-FE7090F87C79}" type="pres">
      <dgm:prSet presAssocID="{AE064CB4-72F9-4237-95E2-4E2BDC4450DA}" presName="horz1" presStyleCnt="0"/>
      <dgm:spPr/>
    </dgm:pt>
    <dgm:pt modelId="{2EDCAE0F-250F-ED4F-9E05-8557319BAEB0}" type="pres">
      <dgm:prSet presAssocID="{AE064CB4-72F9-4237-95E2-4E2BDC4450DA}" presName="tx1" presStyleLbl="revTx" presStyleIdx="3" presStyleCnt="5"/>
      <dgm:spPr/>
    </dgm:pt>
    <dgm:pt modelId="{39CF0CA1-2B70-2D47-8D6B-500A6998B37A}" type="pres">
      <dgm:prSet presAssocID="{AE064CB4-72F9-4237-95E2-4E2BDC4450DA}" presName="vert1" presStyleCnt="0"/>
      <dgm:spPr/>
    </dgm:pt>
    <dgm:pt modelId="{A9DD859F-ACBB-6D49-AB80-11EF4235591D}" type="pres">
      <dgm:prSet presAssocID="{98C5C83D-24C6-4B89-9DC9-2477069D4F9E}" presName="thickLine" presStyleLbl="alignNode1" presStyleIdx="4" presStyleCnt="5"/>
      <dgm:spPr/>
    </dgm:pt>
    <dgm:pt modelId="{269D5509-A558-F646-BB33-5CEBBEC06353}" type="pres">
      <dgm:prSet presAssocID="{98C5C83D-24C6-4B89-9DC9-2477069D4F9E}" presName="horz1" presStyleCnt="0"/>
      <dgm:spPr/>
    </dgm:pt>
    <dgm:pt modelId="{B1030ED7-4907-D349-B105-9DBB0758EB1F}" type="pres">
      <dgm:prSet presAssocID="{98C5C83D-24C6-4B89-9DC9-2477069D4F9E}" presName="tx1" presStyleLbl="revTx" presStyleIdx="4" presStyleCnt="5"/>
      <dgm:spPr/>
    </dgm:pt>
    <dgm:pt modelId="{F877B11E-0CB6-2A40-9DEA-D2C83C9D4AF3}" type="pres">
      <dgm:prSet presAssocID="{98C5C83D-24C6-4B89-9DC9-2477069D4F9E}" presName="vert1" presStyleCnt="0"/>
      <dgm:spPr/>
    </dgm:pt>
  </dgm:ptLst>
  <dgm:cxnLst>
    <dgm:cxn modelId="{F44F4200-C7D0-41B7-817D-EACDC3C0FEA5}" srcId="{B822D1DB-1AE9-49D4-B91F-33316FAB9F76}" destId="{98C5C83D-24C6-4B89-9DC9-2477069D4F9E}" srcOrd="4" destOrd="0" parTransId="{F7079C3C-19DA-4548-B9D5-300187C1F82C}" sibTransId="{6E4946EA-03D3-4D55-AFF8-E13A0834995F}"/>
    <dgm:cxn modelId="{1F778306-BBFA-AD4C-AC43-E2319BC9EFC1}" type="presOf" srcId="{B822D1DB-1AE9-49D4-B91F-33316FAB9F76}" destId="{D9BB6A39-B58C-A24D-9E09-CBE22A3682F4}" srcOrd="0" destOrd="0" presId="urn:microsoft.com/office/officeart/2008/layout/LinedList"/>
    <dgm:cxn modelId="{3E3A561C-18C1-0943-BC80-1249FB570463}" type="presOf" srcId="{AE064CB4-72F9-4237-95E2-4E2BDC4450DA}" destId="{2EDCAE0F-250F-ED4F-9E05-8557319BAEB0}" srcOrd="0" destOrd="0" presId="urn:microsoft.com/office/officeart/2008/layout/LinedList"/>
    <dgm:cxn modelId="{F84DD81E-4B12-F24A-8761-584D3374077D}" type="presOf" srcId="{98C5C83D-24C6-4B89-9DC9-2477069D4F9E}" destId="{B1030ED7-4907-D349-B105-9DBB0758EB1F}" srcOrd="0" destOrd="0" presId="urn:microsoft.com/office/officeart/2008/layout/LinedList"/>
    <dgm:cxn modelId="{2E53164C-EB02-46A0-B400-F3A9169463D4}" srcId="{B822D1DB-1AE9-49D4-B91F-33316FAB9F76}" destId="{AE064CB4-72F9-4237-95E2-4E2BDC4450DA}" srcOrd="3" destOrd="0" parTransId="{24F2D2E5-D8F1-49D5-B1B1-9DC562DD5181}" sibTransId="{DAF1974B-2F14-4626-91A0-9B748AA28B2F}"/>
    <dgm:cxn modelId="{22214E8D-5CB6-4B99-B3F8-B76EABD98DE1}" srcId="{B822D1DB-1AE9-49D4-B91F-33316FAB9F76}" destId="{8D3A3CC5-AB29-44E0-ADD5-C2E69CB2121C}" srcOrd="2" destOrd="0" parTransId="{988839AD-8659-4F87-BEF8-1438695443C2}" sibTransId="{62D18304-97E0-4CA9-A269-E7A977B1213A}"/>
    <dgm:cxn modelId="{F75D03A2-1A9E-4746-9462-6FE0667C2720}" srcId="{B822D1DB-1AE9-49D4-B91F-33316FAB9F76}" destId="{389D9F52-D996-43BD-B009-5A2563309F0D}" srcOrd="0" destOrd="0" parTransId="{2B2AA919-AFC2-48BB-9B67-F72C6D653CF4}" sibTransId="{394DB4F8-8DC7-40A3-B8EB-A756DDF72E33}"/>
    <dgm:cxn modelId="{2293FCA2-5BCF-B540-841D-A6DE9C67D3FD}" type="presOf" srcId="{ADA85410-8AD4-49DD-8B9A-F8A24E3F0997}" destId="{E523C389-DA15-1C42-8F9A-29C0A54189BA}" srcOrd="0" destOrd="0" presId="urn:microsoft.com/office/officeart/2008/layout/LinedList"/>
    <dgm:cxn modelId="{24345FE9-BF9E-7F48-9116-EFA8FC4FF5AA}" type="presOf" srcId="{8D3A3CC5-AB29-44E0-ADD5-C2E69CB2121C}" destId="{136E0668-305C-6046-BF1E-026C55A05A80}" srcOrd="0" destOrd="0" presId="urn:microsoft.com/office/officeart/2008/layout/LinedList"/>
    <dgm:cxn modelId="{5AA484EB-9FD1-4941-8267-722BDFCB3F67}" type="presOf" srcId="{389D9F52-D996-43BD-B009-5A2563309F0D}" destId="{36664A7C-69B7-6747-8A40-F23807D2174F}" srcOrd="0" destOrd="0" presId="urn:microsoft.com/office/officeart/2008/layout/LinedList"/>
    <dgm:cxn modelId="{EA4C38FD-DB27-4593-B952-75E92BFC5B7D}" srcId="{B822D1DB-1AE9-49D4-B91F-33316FAB9F76}" destId="{ADA85410-8AD4-49DD-8B9A-F8A24E3F0997}" srcOrd="1" destOrd="0" parTransId="{CF68C883-2E9F-470B-99DA-2282C5E03B30}" sibTransId="{B379FD62-6AE8-403B-8799-D60148C1E97E}"/>
    <dgm:cxn modelId="{510DD5E4-45FA-AF4E-AF20-27C10329FB06}" type="presParOf" srcId="{D9BB6A39-B58C-A24D-9E09-CBE22A3682F4}" destId="{CCBD2F38-3627-EC4F-AC3B-34381E4131A9}" srcOrd="0" destOrd="0" presId="urn:microsoft.com/office/officeart/2008/layout/LinedList"/>
    <dgm:cxn modelId="{263249B2-1FD4-6E40-AE1F-32361E98AF02}" type="presParOf" srcId="{D9BB6A39-B58C-A24D-9E09-CBE22A3682F4}" destId="{8BC604F8-A2C7-3145-AA39-CD94B0E904F3}" srcOrd="1" destOrd="0" presId="urn:microsoft.com/office/officeart/2008/layout/LinedList"/>
    <dgm:cxn modelId="{3054E634-27E7-3E4E-94B6-E703DB1E7567}" type="presParOf" srcId="{8BC604F8-A2C7-3145-AA39-CD94B0E904F3}" destId="{36664A7C-69B7-6747-8A40-F23807D2174F}" srcOrd="0" destOrd="0" presId="urn:microsoft.com/office/officeart/2008/layout/LinedList"/>
    <dgm:cxn modelId="{D52C9460-0D85-B946-A527-FCD6C1801A43}" type="presParOf" srcId="{8BC604F8-A2C7-3145-AA39-CD94B0E904F3}" destId="{B6118BFE-E774-CF4A-8402-AC63E387C595}" srcOrd="1" destOrd="0" presId="urn:microsoft.com/office/officeart/2008/layout/LinedList"/>
    <dgm:cxn modelId="{7A83A26C-EB81-394B-B6A3-88C109E59A2E}" type="presParOf" srcId="{D9BB6A39-B58C-A24D-9E09-CBE22A3682F4}" destId="{3ED9B738-46D0-7548-89DE-95CCADDC514A}" srcOrd="2" destOrd="0" presId="urn:microsoft.com/office/officeart/2008/layout/LinedList"/>
    <dgm:cxn modelId="{57BD6C3B-B127-1C4B-93B0-9E7392682049}" type="presParOf" srcId="{D9BB6A39-B58C-A24D-9E09-CBE22A3682F4}" destId="{4E48FB52-2A12-D54F-A598-A33E09E59903}" srcOrd="3" destOrd="0" presId="urn:microsoft.com/office/officeart/2008/layout/LinedList"/>
    <dgm:cxn modelId="{C5687F5C-24A2-324B-9EAC-BB749F4DA600}" type="presParOf" srcId="{4E48FB52-2A12-D54F-A598-A33E09E59903}" destId="{E523C389-DA15-1C42-8F9A-29C0A54189BA}" srcOrd="0" destOrd="0" presId="urn:microsoft.com/office/officeart/2008/layout/LinedList"/>
    <dgm:cxn modelId="{CCC35776-6DAC-034B-A0BA-4A3717C89599}" type="presParOf" srcId="{4E48FB52-2A12-D54F-A598-A33E09E59903}" destId="{D097516E-4589-D04E-BC65-CA6C139F571E}" srcOrd="1" destOrd="0" presId="urn:microsoft.com/office/officeart/2008/layout/LinedList"/>
    <dgm:cxn modelId="{A2053AC5-E851-A74C-B704-610BC748B927}" type="presParOf" srcId="{D9BB6A39-B58C-A24D-9E09-CBE22A3682F4}" destId="{A35B013E-765B-2846-93D4-0108DAE7A080}" srcOrd="4" destOrd="0" presId="urn:microsoft.com/office/officeart/2008/layout/LinedList"/>
    <dgm:cxn modelId="{5D1BC4D8-91A6-B74C-8746-A22E39C985FD}" type="presParOf" srcId="{D9BB6A39-B58C-A24D-9E09-CBE22A3682F4}" destId="{FD44DFC9-782F-1A43-8E0C-CB481C63F1FA}" srcOrd="5" destOrd="0" presId="urn:microsoft.com/office/officeart/2008/layout/LinedList"/>
    <dgm:cxn modelId="{6345C51B-9EE4-6B4D-849E-F7BF124D2A1A}" type="presParOf" srcId="{FD44DFC9-782F-1A43-8E0C-CB481C63F1FA}" destId="{136E0668-305C-6046-BF1E-026C55A05A80}" srcOrd="0" destOrd="0" presId="urn:microsoft.com/office/officeart/2008/layout/LinedList"/>
    <dgm:cxn modelId="{0DF77F08-F15A-9646-AD4B-2C6F52E76C16}" type="presParOf" srcId="{FD44DFC9-782F-1A43-8E0C-CB481C63F1FA}" destId="{6C184316-4D5E-4E43-A0EC-CF1C925EE344}" srcOrd="1" destOrd="0" presId="urn:microsoft.com/office/officeart/2008/layout/LinedList"/>
    <dgm:cxn modelId="{9717A3EC-F526-C244-9F19-79BD2AB2AD2C}" type="presParOf" srcId="{D9BB6A39-B58C-A24D-9E09-CBE22A3682F4}" destId="{F560D70C-F6DB-F549-AF86-FA8AFF78C78A}" srcOrd="6" destOrd="0" presId="urn:microsoft.com/office/officeart/2008/layout/LinedList"/>
    <dgm:cxn modelId="{96788410-603A-5641-8E36-8BAC1C43AB29}" type="presParOf" srcId="{D9BB6A39-B58C-A24D-9E09-CBE22A3682F4}" destId="{923B9744-57D7-D040-A547-FE7090F87C79}" srcOrd="7" destOrd="0" presId="urn:microsoft.com/office/officeart/2008/layout/LinedList"/>
    <dgm:cxn modelId="{F4E8EDAE-8C58-C346-9756-CBC4D3761837}" type="presParOf" srcId="{923B9744-57D7-D040-A547-FE7090F87C79}" destId="{2EDCAE0F-250F-ED4F-9E05-8557319BAEB0}" srcOrd="0" destOrd="0" presId="urn:microsoft.com/office/officeart/2008/layout/LinedList"/>
    <dgm:cxn modelId="{3663D867-7CBE-F844-AC2C-519A6B6EBE5F}" type="presParOf" srcId="{923B9744-57D7-D040-A547-FE7090F87C79}" destId="{39CF0CA1-2B70-2D47-8D6B-500A6998B37A}" srcOrd="1" destOrd="0" presId="urn:microsoft.com/office/officeart/2008/layout/LinedList"/>
    <dgm:cxn modelId="{DDEF78E7-EB07-5445-9960-F500FEA4B9CA}" type="presParOf" srcId="{D9BB6A39-B58C-A24D-9E09-CBE22A3682F4}" destId="{A9DD859F-ACBB-6D49-AB80-11EF4235591D}" srcOrd="8" destOrd="0" presId="urn:microsoft.com/office/officeart/2008/layout/LinedList"/>
    <dgm:cxn modelId="{ECF89FA2-8387-6743-9C3D-2A7359E5205B}" type="presParOf" srcId="{D9BB6A39-B58C-A24D-9E09-CBE22A3682F4}" destId="{269D5509-A558-F646-BB33-5CEBBEC06353}" srcOrd="9" destOrd="0" presId="urn:microsoft.com/office/officeart/2008/layout/LinedList"/>
    <dgm:cxn modelId="{7546289A-B859-0544-8E6E-3B2D70A20358}" type="presParOf" srcId="{269D5509-A558-F646-BB33-5CEBBEC06353}" destId="{B1030ED7-4907-D349-B105-9DBB0758EB1F}" srcOrd="0" destOrd="0" presId="urn:microsoft.com/office/officeart/2008/layout/LinedList"/>
    <dgm:cxn modelId="{520EFC72-7B73-9A4F-9464-56E382E67034}" type="presParOf" srcId="{269D5509-A558-F646-BB33-5CEBBEC06353}" destId="{F877B11E-0CB6-2A40-9DEA-D2C83C9D4A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66341C-E094-4BF8-8BB7-D511533ACB9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05603C-EB29-4C18-B40E-4C9900958C8E}">
      <dgm:prSet/>
      <dgm:spPr/>
      <dgm:t>
        <a:bodyPr/>
        <a:lstStyle/>
        <a:p>
          <a:r>
            <a:rPr lang="en-US"/>
            <a:t>Urised, Prosed, Uribel, Urelle, Uretron  Azo</a:t>
          </a:r>
        </a:p>
      </dgm:t>
    </dgm:pt>
    <dgm:pt modelId="{D88B4B3C-6AA2-4DA1-A8C8-5154BA6715F0}" type="parTrans" cxnId="{B5FAE797-3194-4C36-B467-6F5C59916473}">
      <dgm:prSet/>
      <dgm:spPr/>
      <dgm:t>
        <a:bodyPr/>
        <a:lstStyle/>
        <a:p>
          <a:endParaRPr lang="en-US"/>
        </a:p>
      </dgm:t>
    </dgm:pt>
    <dgm:pt modelId="{155CC018-A087-4B0B-9C85-09E3406B50A3}" type="sibTrans" cxnId="{B5FAE797-3194-4C36-B467-6F5C59916473}">
      <dgm:prSet/>
      <dgm:spPr/>
      <dgm:t>
        <a:bodyPr/>
        <a:lstStyle/>
        <a:p>
          <a:endParaRPr lang="en-US"/>
        </a:p>
      </dgm:t>
    </dgm:pt>
    <dgm:pt modelId="{59BA98A5-853F-438F-ABF9-17C7CB8ACFA1}">
      <dgm:prSet/>
      <dgm:spPr/>
      <dgm:t>
        <a:bodyPr/>
        <a:lstStyle/>
        <a:p>
          <a:r>
            <a:rPr lang="en-US"/>
            <a:t>All have methenamine, methylene blue, atropine, hyoscyamine in different amounts (Mg)</a:t>
          </a:r>
        </a:p>
      </dgm:t>
    </dgm:pt>
    <dgm:pt modelId="{508F7463-D0B7-4E68-95F9-474BE867177C}" type="parTrans" cxnId="{5B3C707B-BC73-4574-9441-5DC414E107DA}">
      <dgm:prSet/>
      <dgm:spPr/>
      <dgm:t>
        <a:bodyPr/>
        <a:lstStyle/>
        <a:p>
          <a:endParaRPr lang="en-US"/>
        </a:p>
      </dgm:t>
    </dgm:pt>
    <dgm:pt modelId="{8A687EE5-8959-422E-868D-201F29EC92A8}" type="sibTrans" cxnId="{5B3C707B-BC73-4574-9441-5DC414E107DA}">
      <dgm:prSet/>
      <dgm:spPr/>
      <dgm:t>
        <a:bodyPr/>
        <a:lstStyle/>
        <a:p>
          <a:endParaRPr lang="en-US"/>
        </a:p>
      </dgm:t>
    </dgm:pt>
    <dgm:pt modelId="{FA4E3E23-DCF9-44CC-A026-20F4C9CB6F92}">
      <dgm:prSet/>
      <dgm:spPr/>
      <dgm:t>
        <a:bodyPr/>
        <a:lstStyle/>
        <a:p>
          <a:r>
            <a:rPr lang="en-US"/>
            <a:t>Turns urine and stool blue/ blue green</a:t>
          </a:r>
        </a:p>
      </dgm:t>
    </dgm:pt>
    <dgm:pt modelId="{9881A01C-5E7F-4C24-B0A1-F50EA7E1508D}" type="parTrans" cxnId="{2221B54F-57EA-409B-BA0A-8A07BBD4228A}">
      <dgm:prSet/>
      <dgm:spPr/>
      <dgm:t>
        <a:bodyPr/>
        <a:lstStyle/>
        <a:p>
          <a:endParaRPr lang="en-US"/>
        </a:p>
      </dgm:t>
    </dgm:pt>
    <dgm:pt modelId="{8D2A066A-200E-47C0-AF8A-05471552C1DB}" type="sibTrans" cxnId="{2221B54F-57EA-409B-BA0A-8A07BBD4228A}">
      <dgm:prSet/>
      <dgm:spPr/>
      <dgm:t>
        <a:bodyPr/>
        <a:lstStyle/>
        <a:p>
          <a:endParaRPr lang="en-US"/>
        </a:p>
      </dgm:t>
    </dgm:pt>
    <dgm:pt modelId="{9AB4E48D-929D-8443-948C-50F169A3CFF3}" type="pres">
      <dgm:prSet presAssocID="{CB66341C-E094-4BF8-8BB7-D511533ACB99}" presName="vert0" presStyleCnt="0">
        <dgm:presLayoutVars>
          <dgm:dir/>
          <dgm:animOne val="branch"/>
          <dgm:animLvl val="lvl"/>
        </dgm:presLayoutVars>
      </dgm:prSet>
      <dgm:spPr/>
    </dgm:pt>
    <dgm:pt modelId="{7502B83D-5445-E74C-B4C7-90CFE0E3BCFA}" type="pres">
      <dgm:prSet presAssocID="{A105603C-EB29-4C18-B40E-4C9900958C8E}" presName="thickLine" presStyleLbl="alignNode1" presStyleIdx="0" presStyleCnt="3"/>
      <dgm:spPr/>
    </dgm:pt>
    <dgm:pt modelId="{350F7AFF-67E5-774F-B4BD-45BEEA3ED8C9}" type="pres">
      <dgm:prSet presAssocID="{A105603C-EB29-4C18-B40E-4C9900958C8E}" presName="horz1" presStyleCnt="0"/>
      <dgm:spPr/>
    </dgm:pt>
    <dgm:pt modelId="{36A97CB1-561C-354D-ABB4-CA2569E24458}" type="pres">
      <dgm:prSet presAssocID="{A105603C-EB29-4C18-B40E-4C9900958C8E}" presName="tx1" presStyleLbl="revTx" presStyleIdx="0" presStyleCnt="3"/>
      <dgm:spPr/>
    </dgm:pt>
    <dgm:pt modelId="{487CCBD1-B80D-564D-8E26-594B48AC39AA}" type="pres">
      <dgm:prSet presAssocID="{A105603C-EB29-4C18-B40E-4C9900958C8E}" presName="vert1" presStyleCnt="0"/>
      <dgm:spPr/>
    </dgm:pt>
    <dgm:pt modelId="{4C3808A6-7CF7-BE40-8CE4-A5D435B11F46}" type="pres">
      <dgm:prSet presAssocID="{59BA98A5-853F-438F-ABF9-17C7CB8ACFA1}" presName="thickLine" presStyleLbl="alignNode1" presStyleIdx="1" presStyleCnt="3"/>
      <dgm:spPr/>
    </dgm:pt>
    <dgm:pt modelId="{3B86D481-A1C3-1A41-8EFF-CD0DCDC860AA}" type="pres">
      <dgm:prSet presAssocID="{59BA98A5-853F-438F-ABF9-17C7CB8ACFA1}" presName="horz1" presStyleCnt="0"/>
      <dgm:spPr/>
    </dgm:pt>
    <dgm:pt modelId="{47FF5569-613F-8D42-91C6-4AFFFC12F64E}" type="pres">
      <dgm:prSet presAssocID="{59BA98A5-853F-438F-ABF9-17C7CB8ACFA1}" presName="tx1" presStyleLbl="revTx" presStyleIdx="1" presStyleCnt="3"/>
      <dgm:spPr/>
    </dgm:pt>
    <dgm:pt modelId="{DC04E27D-0BF9-B142-8B9B-1519B2E99F79}" type="pres">
      <dgm:prSet presAssocID="{59BA98A5-853F-438F-ABF9-17C7CB8ACFA1}" presName="vert1" presStyleCnt="0"/>
      <dgm:spPr/>
    </dgm:pt>
    <dgm:pt modelId="{344D911A-85BD-D940-BBC2-4B3A9D27056F}" type="pres">
      <dgm:prSet presAssocID="{FA4E3E23-DCF9-44CC-A026-20F4C9CB6F92}" presName="thickLine" presStyleLbl="alignNode1" presStyleIdx="2" presStyleCnt="3"/>
      <dgm:spPr/>
    </dgm:pt>
    <dgm:pt modelId="{D77EE100-B99B-8A43-A503-BC1ADBE63BA0}" type="pres">
      <dgm:prSet presAssocID="{FA4E3E23-DCF9-44CC-A026-20F4C9CB6F92}" presName="horz1" presStyleCnt="0"/>
      <dgm:spPr/>
    </dgm:pt>
    <dgm:pt modelId="{D93FF18C-9DBD-6F42-8331-C639951AFCB6}" type="pres">
      <dgm:prSet presAssocID="{FA4E3E23-DCF9-44CC-A026-20F4C9CB6F92}" presName="tx1" presStyleLbl="revTx" presStyleIdx="2" presStyleCnt="3"/>
      <dgm:spPr/>
    </dgm:pt>
    <dgm:pt modelId="{EA9CBCB8-D227-FB4C-A272-216F3D2A0C59}" type="pres">
      <dgm:prSet presAssocID="{FA4E3E23-DCF9-44CC-A026-20F4C9CB6F92}" presName="vert1" presStyleCnt="0"/>
      <dgm:spPr/>
    </dgm:pt>
  </dgm:ptLst>
  <dgm:cxnLst>
    <dgm:cxn modelId="{18D2BD1A-775E-3342-9FF6-02B2E2285111}" type="presOf" srcId="{CB66341C-E094-4BF8-8BB7-D511533ACB99}" destId="{9AB4E48D-929D-8443-948C-50F169A3CFF3}" srcOrd="0" destOrd="0" presId="urn:microsoft.com/office/officeart/2008/layout/LinedList"/>
    <dgm:cxn modelId="{BC5CF140-E489-6948-AE18-861ABDDCBAD2}" type="presOf" srcId="{FA4E3E23-DCF9-44CC-A026-20F4C9CB6F92}" destId="{D93FF18C-9DBD-6F42-8331-C639951AFCB6}" srcOrd="0" destOrd="0" presId="urn:microsoft.com/office/officeart/2008/layout/LinedList"/>
    <dgm:cxn modelId="{2221B54F-57EA-409B-BA0A-8A07BBD4228A}" srcId="{CB66341C-E094-4BF8-8BB7-D511533ACB99}" destId="{FA4E3E23-DCF9-44CC-A026-20F4C9CB6F92}" srcOrd="2" destOrd="0" parTransId="{9881A01C-5E7F-4C24-B0A1-F50EA7E1508D}" sibTransId="{8D2A066A-200E-47C0-AF8A-05471552C1DB}"/>
    <dgm:cxn modelId="{CE54F251-0E98-0648-9421-A314D5117FD8}" type="presOf" srcId="{A105603C-EB29-4C18-B40E-4C9900958C8E}" destId="{36A97CB1-561C-354D-ABB4-CA2569E24458}" srcOrd="0" destOrd="0" presId="urn:microsoft.com/office/officeart/2008/layout/LinedList"/>
    <dgm:cxn modelId="{5B3C707B-BC73-4574-9441-5DC414E107DA}" srcId="{CB66341C-E094-4BF8-8BB7-D511533ACB99}" destId="{59BA98A5-853F-438F-ABF9-17C7CB8ACFA1}" srcOrd="1" destOrd="0" parTransId="{508F7463-D0B7-4E68-95F9-474BE867177C}" sibTransId="{8A687EE5-8959-422E-868D-201F29EC92A8}"/>
    <dgm:cxn modelId="{B5FAE797-3194-4C36-B467-6F5C59916473}" srcId="{CB66341C-E094-4BF8-8BB7-D511533ACB99}" destId="{A105603C-EB29-4C18-B40E-4C9900958C8E}" srcOrd="0" destOrd="0" parTransId="{D88B4B3C-6AA2-4DA1-A8C8-5154BA6715F0}" sibTransId="{155CC018-A087-4B0B-9C85-09E3406B50A3}"/>
    <dgm:cxn modelId="{B0C4D3D7-60D3-E945-9D22-9F00741B2025}" type="presOf" srcId="{59BA98A5-853F-438F-ABF9-17C7CB8ACFA1}" destId="{47FF5569-613F-8D42-91C6-4AFFFC12F64E}" srcOrd="0" destOrd="0" presId="urn:microsoft.com/office/officeart/2008/layout/LinedList"/>
    <dgm:cxn modelId="{2F3F1D1C-55F0-AE41-9147-999FF95EFFF2}" type="presParOf" srcId="{9AB4E48D-929D-8443-948C-50F169A3CFF3}" destId="{7502B83D-5445-E74C-B4C7-90CFE0E3BCFA}" srcOrd="0" destOrd="0" presId="urn:microsoft.com/office/officeart/2008/layout/LinedList"/>
    <dgm:cxn modelId="{39EF97AC-B0C0-5243-8846-CDBC3A9B3E8D}" type="presParOf" srcId="{9AB4E48D-929D-8443-948C-50F169A3CFF3}" destId="{350F7AFF-67E5-774F-B4BD-45BEEA3ED8C9}" srcOrd="1" destOrd="0" presId="urn:microsoft.com/office/officeart/2008/layout/LinedList"/>
    <dgm:cxn modelId="{A168C92D-E5DA-744E-9648-4283BCCC6C21}" type="presParOf" srcId="{350F7AFF-67E5-774F-B4BD-45BEEA3ED8C9}" destId="{36A97CB1-561C-354D-ABB4-CA2569E24458}" srcOrd="0" destOrd="0" presId="urn:microsoft.com/office/officeart/2008/layout/LinedList"/>
    <dgm:cxn modelId="{8C465AC6-D68E-9740-BE07-7A4BBE53CC79}" type="presParOf" srcId="{350F7AFF-67E5-774F-B4BD-45BEEA3ED8C9}" destId="{487CCBD1-B80D-564D-8E26-594B48AC39AA}" srcOrd="1" destOrd="0" presId="urn:microsoft.com/office/officeart/2008/layout/LinedList"/>
    <dgm:cxn modelId="{8B28C203-462B-8947-AFE9-703482A35CAB}" type="presParOf" srcId="{9AB4E48D-929D-8443-948C-50F169A3CFF3}" destId="{4C3808A6-7CF7-BE40-8CE4-A5D435B11F46}" srcOrd="2" destOrd="0" presId="urn:microsoft.com/office/officeart/2008/layout/LinedList"/>
    <dgm:cxn modelId="{BF50437B-528F-3143-8A7C-D2E2C59F245C}" type="presParOf" srcId="{9AB4E48D-929D-8443-948C-50F169A3CFF3}" destId="{3B86D481-A1C3-1A41-8EFF-CD0DCDC860AA}" srcOrd="3" destOrd="0" presId="urn:microsoft.com/office/officeart/2008/layout/LinedList"/>
    <dgm:cxn modelId="{174B2803-C167-C04E-B5E4-0219B69F36E6}" type="presParOf" srcId="{3B86D481-A1C3-1A41-8EFF-CD0DCDC860AA}" destId="{47FF5569-613F-8D42-91C6-4AFFFC12F64E}" srcOrd="0" destOrd="0" presId="urn:microsoft.com/office/officeart/2008/layout/LinedList"/>
    <dgm:cxn modelId="{BFC71085-B9BD-0D4F-9CF8-34B438A76850}" type="presParOf" srcId="{3B86D481-A1C3-1A41-8EFF-CD0DCDC860AA}" destId="{DC04E27D-0BF9-B142-8B9B-1519B2E99F79}" srcOrd="1" destOrd="0" presId="urn:microsoft.com/office/officeart/2008/layout/LinedList"/>
    <dgm:cxn modelId="{C9E02854-2120-334B-9264-E9A98F0A902E}" type="presParOf" srcId="{9AB4E48D-929D-8443-948C-50F169A3CFF3}" destId="{344D911A-85BD-D940-BBC2-4B3A9D27056F}" srcOrd="4" destOrd="0" presId="urn:microsoft.com/office/officeart/2008/layout/LinedList"/>
    <dgm:cxn modelId="{1475B8B2-F8F4-9D4A-B3BD-D4EA377CD59B}" type="presParOf" srcId="{9AB4E48D-929D-8443-948C-50F169A3CFF3}" destId="{D77EE100-B99B-8A43-A503-BC1ADBE63BA0}" srcOrd="5" destOrd="0" presId="urn:microsoft.com/office/officeart/2008/layout/LinedList"/>
    <dgm:cxn modelId="{5EFBA72A-09AD-6D45-AD58-6FCC585A96C7}" type="presParOf" srcId="{D77EE100-B99B-8A43-A503-BC1ADBE63BA0}" destId="{D93FF18C-9DBD-6F42-8331-C639951AFCB6}" srcOrd="0" destOrd="0" presId="urn:microsoft.com/office/officeart/2008/layout/LinedList"/>
    <dgm:cxn modelId="{F026EAC8-21C1-484A-867B-35E8B2C9D6B4}" type="presParOf" srcId="{D77EE100-B99B-8A43-A503-BC1ADBE63BA0}" destId="{EA9CBCB8-D227-FB4C-A272-216F3D2A0C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1E1EF-E32D-7045-8B1F-DC7E9202D1AE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0055B-12A5-A74C-A2B8-653BC5C4B6F7}">
      <dsp:nvSpPr>
        <dsp:cNvPr id="0" name=""/>
        <dsp:cNvSpPr/>
      </dsp:nvSpPr>
      <dsp:spPr>
        <a:xfrm>
          <a:off x="0" y="2561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Recurrent episodes of pyelonephritis in a child can ultimately lead to renal scarring, kidney disease and  hypertension.</a:t>
          </a:r>
          <a:endParaRPr lang="en-US" sz="2200" kern="1200"/>
        </a:p>
      </dsp:txBody>
      <dsp:txXfrm>
        <a:off x="0" y="2561"/>
        <a:ext cx="6391275" cy="1747187"/>
      </dsp:txXfrm>
    </dsp:sp>
    <dsp:sp modelId="{ED903686-42D4-7C4B-B3F2-1ECEAE8954CF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67475-2F72-554A-9F6F-208F2655B071}">
      <dsp:nvSpPr>
        <dsp:cNvPr id="0" name=""/>
        <dsp:cNvSpPr/>
      </dsp:nvSpPr>
      <dsp:spPr>
        <a:xfrm>
          <a:off x="0" y="1749749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Febrile UTIs and those associated with nausea, vomiting or flank pain should be considered pyelonephritis and treated empirically in children to prevent scarring.</a:t>
          </a:r>
          <a:endParaRPr lang="en-US" sz="2200" kern="1200"/>
        </a:p>
      </dsp:txBody>
      <dsp:txXfrm>
        <a:off x="0" y="1749749"/>
        <a:ext cx="6391275" cy="1747187"/>
      </dsp:txXfrm>
    </dsp:sp>
    <dsp:sp modelId="{4B7BCDD8-B729-7B4E-8C4A-13A648341F28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5E469-5A9F-4544-9C74-4366A0F69F8C}">
      <dsp:nvSpPr>
        <dsp:cNvPr id="0" name=""/>
        <dsp:cNvSpPr/>
      </dsp:nvSpPr>
      <dsp:spPr>
        <a:xfrm>
          <a:off x="0" y="3496937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Children with a history of one single febrile urinary tract infection or recurrent afebrile urinary tract infections should be referred for imaging and/or pediatric urology consult.</a:t>
          </a:r>
          <a:endParaRPr lang="en-US" sz="2200" kern="1200"/>
        </a:p>
      </dsp:txBody>
      <dsp:txXfrm>
        <a:off x="0" y="3496937"/>
        <a:ext cx="6391275" cy="17471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B7147-114C-F547-9894-F9A0DC62AE46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35F0E-6091-9044-BCCA-20300EBB04FE}">
      <dsp:nvSpPr>
        <dsp:cNvPr id="0" name=""/>
        <dsp:cNvSpPr/>
      </dsp:nvSpPr>
      <dsp:spPr>
        <a:xfrm>
          <a:off x="0" y="640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Pyridium 200 mg  3 times daily</a:t>
          </a:r>
        </a:p>
      </dsp:txBody>
      <dsp:txXfrm>
        <a:off x="0" y="640"/>
        <a:ext cx="6391275" cy="1049081"/>
      </dsp:txXfrm>
    </dsp:sp>
    <dsp:sp modelId="{8B1B8B75-3BC4-E744-993B-054DF87AC44F}">
      <dsp:nvSpPr>
        <dsp:cNvPr id="0" name=""/>
        <dsp:cNvSpPr/>
      </dsp:nvSpPr>
      <dsp:spPr>
        <a:xfrm>
          <a:off x="0" y="1049721"/>
          <a:ext cx="6391275" cy="0"/>
        </a:xfrm>
        <a:prstGeom prst="line">
          <a:avLst/>
        </a:prstGeom>
        <a:solidFill>
          <a:schemeClr val="accent2">
            <a:hueOff val="6681"/>
            <a:satOff val="-18932"/>
            <a:lumOff val="1177"/>
            <a:alphaOff val="0"/>
          </a:schemeClr>
        </a:solidFill>
        <a:ln w="19050" cap="rnd" cmpd="sng" algn="ctr">
          <a:solidFill>
            <a:schemeClr val="accent2">
              <a:hueOff val="6681"/>
              <a:satOff val="-18932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9102F-991B-8C42-928C-DA9F4192A5E0}">
      <dsp:nvSpPr>
        <dsp:cNvPr id="0" name=""/>
        <dsp:cNvSpPr/>
      </dsp:nvSpPr>
      <dsp:spPr>
        <a:xfrm>
          <a:off x="0" y="1049721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OTC has 99% of ingredients as prescription</a:t>
          </a:r>
        </a:p>
      </dsp:txBody>
      <dsp:txXfrm>
        <a:off x="0" y="1049721"/>
        <a:ext cx="6391275" cy="1049081"/>
      </dsp:txXfrm>
    </dsp:sp>
    <dsp:sp modelId="{919B550D-C334-9042-9C91-44D89213802E}">
      <dsp:nvSpPr>
        <dsp:cNvPr id="0" name=""/>
        <dsp:cNvSpPr/>
      </dsp:nvSpPr>
      <dsp:spPr>
        <a:xfrm>
          <a:off x="0" y="2098802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9DC75-FF65-404A-94CF-BEB8004BFCC9}">
      <dsp:nvSpPr>
        <dsp:cNvPr id="0" name=""/>
        <dsp:cNvSpPr/>
      </dsp:nvSpPr>
      <dsp:spPr>
        <a:xfrm>
          <a:off x="0" y="2098802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Turns urine, contact lenses orange/red</a:t>
          </a:r>
        </a:p>
      </dsp:txBody>
      <dsp:txXfrm>
        <a:off x="0" y="2098802"/>
        <a:ext cx="6391275" cy="1049081"/>
      </dsp:txXfrm>
    </dsp:sp>
    <dsp:sp modelId="{A37E06CE-947F-424B-B733-39725D22BA37}">
      <dsp:nvSpPr>
        <dsp:cNvPr id="0" name=""/>
        <dsp:cNvSpPr/>
      </dsp:nvSpPr>
      <dsp:spPr>
        <a:xfrm>
          <a:off x="0" y="3147884"/>
          <a:ext cx="6391275" cy="0"/>
        </a:xfrm>
        <a:prstGeom prst="line">
          <a:avLst/>
        </a:prstGeom>
        <a:solidFill>
          <a:schemeClr val="accent2">
            <a:hueOff val="20042"/>
            <a:satOff val="-56795"/>
            <a:lumOff val="3530"/>
            <a:alphaOff val="0"/>
          </a:schemeClr>
        </a:solidFill>
        <a:ln w="19050" cap="rnd" cmpd="sng" algn="ctr">
          <a:solidFill>
            <a:schemeClr val="accent2">
              <a:hueOff val="20042"/>
              <a:satOff val="-56795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34F23-2BEA-434F-9BB2-73E1FE286D45}">
      <dsp:nvSpPr>
        <dsp:cNvPr id="0" name=""/>
        <dsp:cNvSpPr/>
      </dsp:nvSpPr>
      <dsp:spPr>
        <a:xfrm>
          <a:off x="0" y="3147884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Can cause hemolytic anemia in long term use</a:t>
          </a:r>
        </a:p>
      </dsp:txBody>
      <dsp:txXfrm>
        <a:off x="0" y="3147884"/>
        <a:ext cx="6391275" cy="1049081"/>
      </dsp:txXfrm>
    </dsp:sp>
    <dsp:sp modelId="{52867B4C-AA7F-5E40-A454-7D4F05C3BC0A}">
      <dsp:nvSpPr>
        <dsp:cNvPr id="0" name=""/>
        <dsp:cNvSpPr/>
      </dsp:nvSpPr>
      <dsp:spPr>
        <a:xfrm>
          <a:off x="0" y="4196965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B8E11-795A-BD4B-83DC-D2F99830C87C}">
      <dsp:nvSpPr>
        <dsp:cNvPr id="0" name=""/>
        <dsp:cNvSpPr/>
      </dsp:nvSpPr>
      <dsp:spPr>
        <a:xfrm>
          <a:off x="0" y="4196965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Anecdotally only the prescription brand works/vice-versa</a:t>
          </a:r>
        </a:p>
      </dsp:txBody>
      <dsp:txXfrm>
        <a:off x="0" y="4196965"/>
        <a:ext cx="6391275" cy="10490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60C2D-A524-0C42-B426-B65816E18EAF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F7BBD-B74A-D14B-9D54-1A9C1E76552E}">
      <dsp:nvSpPr>
        <dsp:cNvPr id="0" name=""/>
        <dsp:cNvSpPr/>
      </dsp:nvSpPr>
      <dsp:spPr>
        <a:xfrm>
          <a:off x="0" y="256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Cranberry juice cocktail daily 300 mL</a:t>
          </a:r>
        </a:p>
      </dsp:txBody>
      <dsp:txXfrm>
        <a:off x="0" y="2561"/>
        <a:ext cx="6391275" cy="873593"/>
      </dsp:txXfrm>
    </dsp:sp>
    <dsp:sp modelId="{5D17D4E0-BED9-3740-8660-9EC5C85B0340}">
      <dsp:nvSpPr>
        <dsp:cNvPr id="0" name=""/>
        <dsp:cNvSpPr/>
      </dsp:nvSpPr>
      <dsp:spPr>
        <a:xfrm>
          <a:off x="0" y="876155"/>
          <a:ext cx="6391275" cy="0"/>
        </a:xfrm>
        <a:prstGeom prst="line">
          <a:avLst/>
        </a:prstGeom>
        <a:solidFill>
          <a:schemeClr val="accent2">
            <a:hueOff val="5345"/>
            <a:satOff val="-15145"/>
            <a:lumOff val="941"/>
            <a:alphaOff val="0"/>
          </a:schemeClr>
        </a:solidFill>
        <a:ln w="19050" cap="rnd" cmpd="sng" algn="ctr">
          <a:solidFill>
            <a:schemeClr val="accent2">
              <a:hueOff val="5345"/>
              <a:satOff val="-15145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4179A-A121-7449-93EF-DBB9DBC15591}">
      <dsp:nvSpPr>
        <dsp:cNvPr id="0" name=""/>
        <dsp:cNvSpPr/>
      </dsp:nvSpPr>
      <dsp:spPr>
        <a:xfrm>
          <a:off x="0" y="876155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Cranberry capsules 400 mg 2 g Tablets 1:30 concentrate bid daily</a:t>
          </a:r>
        </a:p>
      </dsp:txBody>
      <dsp:txXfrm>
        <a:off x="0" y="876155"/>
        <a:ext cx="6391275" cy="873593"/>
      </dsp:txXfrm>
    </dsp:sp>
    <dsp:sp modelId="{58CD4C48-7E21-A448-8DBF-851B55ABC459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2">
            <a:hueOff val="10689"/>
            <a:satOff val="-30290"/>
            <a:lumOff val="1882"/>
            <a:alphaOff val="0"/>
          </a:schemeClr>
        </a:solidFill>
        <a:ln w="19050" cap="rnd" cmpd="sng" algn="ctr">
          <a:solidFill>
            <a:schemeClr val="accent2">
              <a:hueOff val="10689"/>
              <a:satOff val="-30290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44A2B-9297-9C4F-9C94-EAD3BE6E81D4}">
      <dsp:nvSpPr>
        <dsp:cNvPr id="0" name=""/>
        <dsp:cNvSpPr/>
      </dsp:nvSpPr>
      <dsp:spPr>
        <a:xfrm>
          <a:off x="0" y="1749749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Trial of postcoital antibiotic prophylaxis may be considered</a:t>
          </a:r>
        </a:p>
      </dsp:txBody>
      <dsp:txXfrm>
        <a:off x="0" y="1749749"/>
        <a:ext cx="6391275" cy="873593"/>
      </dsp:txXfrm>
    </dsp:sp>
    <dsp:sp modelId="{ECDB5A42-036D-EE44-8C3F-0ABB94CD2139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2">
            <a:hueOff val="16034"/>
            <a:satOff val="-45436"/>
            <a:lumOff val="2824"/>
            <a:alphaOff val="0"/>
          </a:schemeClr>
        </a:solidFill>
        <a:ln w="19050" cap="rnd" cmpd="sng" algn="ctr">
          <a:solidFill>
            <a:schemeClr val="accent2">
              <a:hueOff val="16034"/>
              <a:satOff val="-45436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D7A01-BDB2-7C4C-8144-C6578F33D3BC}">
      <dsp:nvSpPr>
        <dsp:cNvPr id="0" name=""/>
        <dsp:cNvSpPr/>
      </dsp:nvSpPr>
      <dsp:spPr>
        <a:xfrm>
          <a:off x="0" y="2623343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Chronic suppression 6-12 months are effective at reducing UTI episodes</a:t>
          </a:r>
        </a:p>
      </dsp:txBody>
      <dsp:txXfrm>
        <a:off x="0" y="2623343"/>
        <a:ext cx="6391275" cy="873593"/>
      </dsp:txXfrm>
    </dsp:sp>
    <dsp:sp modelId="{C7CCA24E-EB31-2D4C-9AF0-D71EC86D9D55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2">
            <a:hueOff val="21378"/>
            <a:satOff val="-60581"/>
            <a:lumOff val="3765"/>
            <a:alphaOff val="0"/>
          </a:schemeClr>
        </a:solidFill>
        <a:ln w="19050" cap="rnd" cmpd="sng" algn="ctr">
          <a:solidFill>
            <a:schemeClr val="accent2">
              <a:hueOff val="21378"/>
              <a:satOff val="-60581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321BA-BD23-874E-9290-A929DE5BAE17}">
      <dsp:nvSpPr>
        <dsp:cNvPr id="0" name=""/>
        <dsp:cNvSpPr/>
      </dsp:nvSpPr>
      <dsp:spPr>
        <a:xfrm>
          <a:off x="0" y="3496937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Nitrofurantoin 50 mg daily is used in older patients with minimal adverse effects with no growth of nitrofurantoin-resistant fecal flora after 1 yr.</a:t>
          </a:r>
        </a:p>
      </dsp:txBody>
      <dsp:txXfrm>
        <a:off x="0" y="3496937"/>
        <a:ext cx="6391275" cy="873593"/>
      </dsp:txXfrm>
    </dsp:sp>
    <dsp:sp modelId="{04FC42D4-E6CC-0749-A675-4072A15196D5}">
      <dsp:nvSpPr>
        <dsp:cNvPr id="0" name=""/>
        <dsp:cNvSpPr/>
      </dsp:nvSpPr>
      <dsp:spPr>
        <a:xfrm>
          <a:off x="0" y="4370531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005C6-CC63-9848-A502-95B6035E13B1}">
      <dsp:nvSpPr>
        <dsp:cNvPr id="0" name=""/>
        <dsp:cNvSpPr/>
      </dsp:nvSpPr>
      <dsp:spPr>
        <a:xfrm>
          <a:off x="0" y="437053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Trimethoprim-Sulfamethoxazole 40mg/200 mg daily, Trimethoprim 100 mg daily and Nitrofurantoin 100 mg daily are also effective.</a:t>
          </a:r>
        </a:p>
      </dsp:txBody>
      <dsp:txXfrm>
        <a:off x="0" y="4370531"/>
        <a:ext cx="6391275" cy="8735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031C4-136A-CA45-B857-CEAA74629216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46956-C650-424D-99F8-F7E5A623D19D}">
      <dsp:nvSpPr>
        <dsp:cNvPr id="0" name=""/>
        <dsp:cNvSpPr/>
      </dsp:nvSpPr>
      <dsp:spPr>
        <a:xfrm>
          <a:off x="0" y="640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Urinary tract infection is second most frequent infection in LTC facilities accounting for 20-30% of infections.</a:t>
          </a:r>
        </a:p>
      </dsp:txBody>
      <dsp:txXfrm>
        <a:off x="0" y="640"/>
        <a:ext cx="6391275" cy="1049081"/>
      </dsp:txXfrm>
    </dsp:sp>
    <dsp:sp modelId="{127A30C2-6137-D048-A9C3-E2A6DB777920}">
      <dsp:nvSpPr>
        <dsp:cNvPr id="0" name=""/>
        <dsp:cNvSpPr/>
      </dsp:nvSpPr>
      <dsp:spPr>
        <a:xfrm>
          <a:off x="0" y="1049721"/>
          <a:ext cx="63912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3FF4E-2CB9-9640-8C5E-56500D0C0941}">
      <dsp:nvSpPr>
        <dsp:cNvPr id="0" name=""/>
        <dsp:cNvSpPr/>
      </dsp:nvSpPr>
      <dsp:spPr>
        <a:xfrm>
          <a:off x="0" y="1049721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Age-related changes to genitourinary tract</a:t>
          </a:r>
        </a:p>
      </dsp:txBody>
      <dsp:txXfrm>
        <a:off x="0" y="1049721"/>
        <a:ext cx="6391275" cy="1049081"/>
      </dsp:txXfrm>
    </dsp:sp>
    <dsp:sp modelId="{37D28C90-B9FA-AD43-9CEB-B11252B9E4D7}">
      <dsp:nvSpPr>
        <dsp:cNvPr id="0" name=""/>
        <dsp:cNvSpPr/>
      </dsp:nvSpPr>
      <dsp:spPr>
        <a:xfrm>
          <a:off x="0" y="2098802"/>
          <a:ext cx="63912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D3F9D-4D18-3E48-BDBD-303F075A4136}">
      <dsp:nvSpPr>
        <dsp:cNvPr id="0" name=""/>
        <dsp:cNvSpPr/>
      </dsp:nvSpPr>
      <dsp:spPr>
        <a:xfrm>
          <a:off x="0" y="2098802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Comorbid conditions: neurogenic bladder, pelvic organ prolapse, instrumentation such as Foley catheters, suprapubic tubes</a:t>
          </a:r>
        </a:p>
      </dsp:txBody>
      <dsp:txXfrm>
        <a:off x="0" y="2098802"/>
        <a:ext cx="6391275" cy="1049081"/>
      </dsp:txXfrm>
    </dsp:sp>
    <dsp:sp modelId="{DAB6730E-73A7-E648-A489-051BFCAC375C}">
      <dsp:nvSpPr>
        <dsp:cNvPr id="0" name=""/>
        <dsp:cNvSpPr/>
      </dsp:nvSpPr>
      <dsp:spPr>
        <a:xfrm>
          <a:off x="0" y="3147884"/>
          <a:ext cx="63912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7570C-FF55-BD46-A1C4-20542160BC37}">
      <dsp:nvSpPr>
        <dsp:cNvPr id="0" name=""/>
        <dsp:cNvSpPr/>
      </dsp:nvSpPr>
      <dsp:spPr>
        <a:xfrm>
          <a:off x="0" y="3147884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Asymptomatic bacteriuria in LTC residents (25-50%)</a:t>
          </a:r>
        </a:p>
      </dsp:txBody>
      <dsp:txXfrm>
        <a:off x="0" y="3147884"/>
        <a:ext cx="6391275" cy="1049081"/>
      </dsp:txXfrm>
    </dsp:sp>
    <dsp:sp modelId="{9A2E70C2-26B1-8D44-8C19-CB099648D759}">
      <dsp:nvSpPr>
        <dsp:cNvPr id="0" name=""/>
        <dsp:cNvSpPr/>
      </dsp:nvSpPr>
      <dsp:spPr>
        <a:xfrm>
          <a:off x="0" y="4196965"/>
          <a:ext cx="63912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92432-2E84-384D-A87E-04387A1AFABF}">
      <dsp:nvSpPr>
        <dsp:cNvPr id="0" name=""/>
        <dsp:cNvSpPr/>
      </dsp:nvSpPr>
      <dsp:spPr>
        <a:xfrm>
          <a:off x="0" y="4196965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UTI is lower but a significant proportion of infections in LTCF and large amount of antibiotic use.  (CDC guidelines, UTI Event LTCF &amp; CAUTI)</a:t>
          </a:r>
        </a:p>
      </dsp:txBody>
      <dsp:txXfrm>
        <a:off x="0" y="4196965"/>
        <a:ext cx="6391275" cy="10490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0DA2F-46CB-8643-ACE8-690D460801F1}">
      <dsp:nvSpPr>
        <dsp:cNvPr id="0" name=""/>
        <dsp:cNvSpPr/>
      </dsp:nvSpPr>
      <dsp:spPr>
        <a:xfrm>
          <a:off x="0" y="0"/>
          <a:ext cx="6116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B71B0-391F-8244-8F4B-D2080A19D413}">
      <dsp:nvSpPr>
        <dsp:cNvPr id="0" name=""/>
        <dsp:cNvSpPr/>
      </dsp:nvSpPr>
      <dsp:spPr>
        <a:xfrm>
          <a:off x="0" y="0"/>
          <a:ext cx="6116795" cy="61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Fever                                                       </a:t>
          </a:r>
        </a:p>
      </dsp:txBody>
      <dsp:txXfrm>
        <a:off x="0" y="0"/>
        <a:ext cx="6116795" cy="616091"/>
      </dsp:txXfrm>
    </dsp:sp>
    <dsp:sp modelId="{2975104D-968A-7945-B176-940BC42249CB}">
      <dsp:nvSpPr>
        <dsp:cNvPr id="0" name=""/>
        <dsp:cNvSpPr/>
      </dsp:nvSpPr>
      <dsp:spPr>
        <a:xfrm>
          <a:off x="0" y="616090"/>
          <a:ext cx="6116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D20A5-FA0F-DF45-A6F1-EDA4D4C95F1E}">
      <dsp:nvSpPr>
        <dsp:cNvPr id="0" name=""/>
        <dsp:cNvSpPr/>
      </dsp:nvSpPr>
      <dsp:spPr>
        <a:xfrm>
          <a:off x="0" y="616091"/>
          <a:ext cx="6116795" cy="61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Shaking/chills                                          </a:t>
          </a:r>
        </a:p>
      </dsp:txBody>
      <dsp:txXfrm>
        <a:off x="0" y="616091"/>
        <a:ext cx="6116795" cy="616091"/>
      </dsp:txXfrm>
    </dsp:sp>
    <dsp:sp modelId="{1406F851-4F4E-794B-BE86-C4F8044F541C}">
      <dsp:nvSpPr>
        <dsp:cNvPr id="0" name=""/>
        <dsp:cNvSpPr/>
      </dsp:nvSpPr>
      <dsp:spPr>
        <a:xfrm>
          <a:off x="0" y="1232181"/>
          <a:ext cx="6116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068DB-14AF-4C46-B08A-A0226AA4C8C4}">
      <dsp:nvSpPr>
        <dsp:cNvPr id="0" name=""/>
        <dsp:cNvSpPr/>
      </dsp:nvSpPr>
      <dsp:spPr>
        <a:xfrm>
          <a:off x="0" y="1232182"/>
          <a:ext cx="6116795" cy="61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Dysuria                                                     </a:t>
          </a:r>
        </a:p>
      </dsp:txBody>
      <dsp:txXfrm>
        <a:off x="0" y="1232182"/>
        <a:ext cx="6116795" cy="616091"/>
      </dsp:txXfrm>
    </dsp:sp>
    <dsp:sp modelId="{BB682C7A-378A-C44A-91A2-20E5ABFBB865}">
      <dsp:nvSpPr>
        <dsp:cNvPr id="0" name=""/>
        <dsp:cNvSpPr/>
      </dsp:nvSpPr>
      <dsp:spPr>
        <a:xfrm>
          <a:off x="0" y="1848272"/>
          <a:ext cx="6116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CDE0C-7462-2541-A4D8-F70E4A50A9BC}">
      <dsp:nvSpPr>
        <dsp:cNvPr id="0" name=""/>
        <dsp:cNvSpPr/>
      </dsp:nvSpPr>
      <dsp:spPr>
        <a:xfrm>
          <a:off x="0" y="1848273"/>
          <a:ext cx="6116795" cy="61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Urinary frequency/ change in urine appearance</a:t>
          </a:r>
        </a:p>
      </dsp:txBody>
      <dsp:txXfrm>
        <a:off x="0" y="1848273"/>
        <a:ext cx="6116795" cy="616091"/>
      </dsp:txXfrm>
    </dsp:sp>
    <dsp:sp modelId="{A93F7AA3-5511-E540-B047-45ED64A663C8}">
      <dsp:nvSpPr>
        <dsp:cNvPr id="0" name=""/>
        <dsp:cNvSpPr/>
      </dsp:nvSpPr>
      <dsp:spPr>
        <a:xfrm>
          <a:off x="0" y="2464363"/>
          <a:ext cx="6116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D8B28-8D81-314B-97D8-351646C744A4}">
      <dsp:nvSpPr>
        <dsp:cNvPr id="0" name=""/>
        <dsp:cNvSpPr/>
      </dsp:nvSpPr>
      <dsp:spPr>
        <a:xfrm>
          <a:off x="0" y="2464364"/>
          <a:ext cx="6116795" cy="61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Flank pain</a:t>
          </a:r>
        </a:p>
      </dsp:txBody>
      <dsp:txXfrm>
        <a:off x="0" y="2464364"/>
        <a:ext cx="6116795" cy="616091"/>
      </dsp:txXfrm>
    </dsp:sp>
    <dsp:sp modelId="{386FB18B-D2FC-5549-B398-4B95E07061CA}">
      <dsp:nvSpPr>
        <dsp:cNvPr id="0" name=""/>
        <dsp:cNvSpPr/>
      </dsp:nvSpPr>
      <dsp:spPr>
        <a:xfrm>
          <a:off x="0" y="3080454"/>
          <a:ext cx="6116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1EA6A-4E65-2842-A8E0-A38F9590829A}">
      <dsp:nvSpPr>
        <dsp:cNvPr id="0" name=""/>
        <dsp:cNvSpPr/>
      </dsp:nvSpPr>
      <dsp:spPr>
        <a:xfrm>
          <a:off x="0" y="3080455"/>
          <a:ext cx="6116795" cy="61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Suprapubic tenderness/pain</a:t>
          </a:r>
        </a:p>
      </dsp:txBody>
      <dsp:txXfrm>
        <a:off x="0" y="3080455"/>
        <a:ext cx="6116795" cy="616091"/>
      </dsp:txXfrm>
    </dsp:sp>
    <dsp:sp modelId="{A7EA64A1-1B02-0142-A698-7C381666A7AD}">
      <dsp:nvSpPr>
        <dsp:cNvPr id="0" name=""/>
        <dsp:cNvSpPr/>
      </dsp:nvSpPr>
      <dsp:spPr>
        <a:xfrm>
          <a:off x="0" y="3696545"/>
          <a:ext cx="6116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C6658-D0B5-FE42-9D2F-1F9893EC4CE6}">
      <dsp:nvSpPr>
        <dsp:cNvPr id="0" name=""/>
        <dsp:cNvSpPr/>
      </dsp:nvSpPr>
      <dsp:spPr>
        <a:xfrm>
          <a:off x="0" y="3696546"/>
          <a:ext cx="6116795" cy="61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Gross Hematuria</a:t>
          </a:r>
        </a:p>
      </dsp:txBody>
      <dsp:txXfrm>
        <a:off x="0" y="3696546"/>
        <a:ext cx="6116795" cy="616091"/>
      </dsp:txXfrm>
    </dsp:sp>
    <dsp:sp modelId="{FD67F3AE-A3CD-CE49-AF63-8CA37E82C21A}">
      <dsp:nvSpPr>
        <dsp:cNvPr id="0" name=""/>
        <dsp:cNvSpPr/>
      </dsp:nvSpPr>
      <dsp:spPr>
        <a:xfrm>
          <a:off x="0" y="4312636"/>
          <a:ext cx="61167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88081-A75C-0246-8644-3C7C215991B1}">
      <dsp:nvSpPr>
        <dsp:cNvPr id="0" name=""/>
        <dsp:cNvSpPr/>
      </dsp:nvSpPr>
      <dsp:spPr>
        <a:xfrm>
          <a:off x="0" y="4312637"/>
          <a:ext cx="6116795" cy="61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Delirium/worsening mental/functional status</a:t>
          </a:r>
        </a:p>
      </dsp:txBody>
      <dsp:txXfrm>
        <a:off x="0" y="4312637"/>
        <a:ext cx="6116795" cy="6160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36BFF-3050-5441-8A1F-04D654BFDE10}">
      <dsp:nvSpPr>
        <dsp:cNvPr id="0" name=""/>
        <dsp:cNvSpPr/>
      </dsp:nvSpPr>
      <dsp:spPr>
        <a:xfrm>
          <a:off x="1015177" y="490"/>
          <a:ext cx="2373446" cy="1424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Diabetes</a:t>
          </a:r>
        </a:p>
      </dsp:txBody>
      <dsp:txXfrm>
        <a:off x="1015177" y="490"/>
        <a:ext cx="2373446" cy="1424067"/>
      </dsp:txXfrm>
    </dsp:sp>
    <dsp:sp modelId="{17C2DDBE-849B-794B-8BC8-BD42F6EB7E29}">
      <dsp:nvSpPr>
        <dsp:cNvPr id="0" name=""/>
        <dsp:cNvSpPr/>
      </dsp:nvSpPr>
      <dsp:spPr>
        <a:xfrm>
          <a:off x="3625968" y="490"/>
          <a:ext cx="2373446" cy="14240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Recent hospitalization</a:t>
          </a:r>
        </a:p>
      </dsp:txBody>
      <dsp:txXfrm>
        <a:off x="3625968" y="490"/>
        <a:ext cx="2373446" cy="1424067"/>
      </dsp:txXfrm>
    </dsp:sp>
    <dsp:sp modelId="{01B2E62C-60F7-ED42-BDC1-6072B15E4EA8}">
      <dsp:nvSpPr>
        <dsp:cNvPr id="0" name=""/>
        <dsp:cNvSpPr/>
      </dsp:nvSpPr>
      <dsp:spPr>
        <a:xfrm>
          <a:off x="6236759" y="490"/>
          <a:ext cx="2373446" cy="14240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Poor functional status</a:t>
          </a:r>
        </a:p>
      </dsp:txBody>
      <dsp:txXfrm>
        <a:off x="6236759" y="490"/>
        <a:ext cx="2373446" cy="1424067"/>
      </dsp:txXfrm>
    </dsp:sp>
    <dsp:sp modelId="{CD5ACBC2-86E6-E54D-920E-CD0F81B3DC17}">
      <dsp:nvSpPr>
        <dsp:cNvPr id="0" name=""/>
        <dsp:cNvSpPr/>
      </dsp:nvSpPr>
      <dsp:spPr>
        <a:xfrm>
          <a:off x="1015177" y="1661902"/>
          <a:ext cx="2373446" cy="14240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Presence of pressure ulcers</a:t>
          </a:r>
        </a:p>
      </dsp:txBody>
      <dsp:txXfrm>
        <a:off x="1015177" y="1661902"/>
        <a:ext cx="2373446" cy="1424067"/>
      </dsp:txXfrm>
    </dsp:sp>
    <dsp:sp modelId="{DFABF8ED-46AC-0641-9C4B-D4EC22E7C0C9}">
      <dsp:nvSpPr>
        <dsp:cNvPr id="0" name=""/>
        <dsp:cNvSpPr/>
      </dsp:nvSpPr>
      <dsp:spPr>
        <a:xfrm>
          <a:off x="3625968" y="1661902"/>
          <a:ext cx="2373446" cy="14240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of indwelling catheters</a:t>
          </a:r>
        </a:p>
      </dsp:txBody>
      <dsp:txXfrm>
        <a:off x="3625968" y="1661902"/>
        <a:ext cx="2373446" cy="1424067"/>
      </dsp:txXfrm>
    </dsp:sp>
    <dsp:sp modelId="{EB3A4E91-B3DD-DB4C-AF49-58A4BC661BF5}">
      <dsp:nvSpPr>
        <dsp:cNvPr id="0" name=""/>
        <dsp:cNvSpPr/>
      </dsp:nvSpPr>
      <dsp:spPr>
        <a:xfrm>
          <a:off x="6236759" y="1661902"/>
          <a:ext cx="2373446" cy="14240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Old age</a:t>
          </a:r>
        </a:p>
      </dsp:txBody>
      <dsp:txXfrm>
        <a:off x="6236759" y="1661902"/>
        <a:ext cx="2373446" cy="14240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5FEA-A80D-EE4F-8DC8-29ADDCA5604D}">
      <dsp:nvSpPr>
        <dsp:cNvPr id="0" name=""/>
        <dsp:cNvSpPr/>
      </dsp:nvSpPr>
      <dsp:spPr>
        <a:xfrm>
          <a:off x="0" y="1507"/>
          <a:ext cx="96253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BCCA8-3E3B-8E46-8675-409F886617FC}">
      <dsp:nvSpPr>
        <dsp:cNvPr id="0" name=""/>
        <dsp:cNvSpPr/>
      </dsp:nvSpPr>
      <dsp:spPr>
        <a:xfrm>
          <a:off x="0" y="1507"/>
          <a:ext cx="9625383" cy="1027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Individualized on allergy history, renal clearance, local practice patterns, prevalence of resistance at patient’s LTC facility</a:t>
          </a:r>
        </a:p>
      </dsp:txBody>
      <dsp:txXfrm>
        <a:off x="0" y="1507"/>
        <a:ext cx="9625383" cy="1027815"/>
      </dsp:txXfrm>
    </dsp:sp>
    <dsp:sp modelId="{42A9C62F-4E55-4C41-BF32-E3A77B748147}">
      <dsp:nvSpPr>
        <dsp:cNvPr id="0" name=""/>
        <dsp:cNvSpPr/>
      </dsp:nvSpPr>
      <dsp:spPr>
        <a:xfrm>
          <a:off x="0" y="1029322"/>
          <a:ext cx="96253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0726D-9A1D-EA40-AD7A-999EAD859C51}">
      <dsp:nvSpPr>
        <dsp:cNvPr id="0" name=""/>
        <dsp:cNvSpPr/>
      </dsp:nvSpPr>
      <dsp:spPr>
        <a:xfrm>
          <a:off x="0" y="1029322"/>
          <a:ext cx="9625383" cy="1027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Microbiological confirmation</a:t>
          </a:r>
        </a:p>
      </dsp:txBody>
      <dsp:txXfrm>
        <a:off x="0" y="1029322"/>
        <a:ext cx="9625383" cy="1027815"/>
      </dsp:txXfrm>
    </dsp:sp>
    <dsp:sp modelId="{C69ACAB2-68C8-E24D-8B48-5FFDDB532D55}">
      <dsp:nvSpPr>
        <dsp:cNvPr id="0" name=""/>
        <dsp:cNvSpPr/>
      </dsp:nvSpPr>
      <dsp:spPr>
        <a:xfrm>
          <a:off x="0" y="2057138"/>
          <a:ext cx="962538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AF9DB-285A-3042-BBC3-BA4866A550E9}">
      <dsp:nvSpPr>
        <dsp:cNvPr id="0" name=""/>
        <dsp:cNvSpPr/>
      </dsp:nvSpPr>
      <dsp:spPr>
        <a:xfrm>
          <a:off x="0" y="2057138"/>
          <a:ext cx="9625383" cy="1027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Empiric treatment can be used based on prior urine cultures if available</a:t>
          </a:r>
        </a:p>
      </dsp:txBody>
      <dsp:txXfrm>
        <a:off x="0" y="2057138"/>
        <a:ext cx="9625383" cy="10278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8447F-65AF-F243-880F-50B0AE8ABA3B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89206-90C5-2642-B360-5071C64E9ED0}">
      <dsp:nvSpPr>
        <dsp:cNvPr id="0" name=""/>
        <dsp:cNvSpPr/>
      </dsp:nvSpPr>
      <dsp:spPr>
        <a:xfrm>
          <a:off x="0" y="640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Peri and post-menopausal women with recurrent UTIs</a:t>
          </a:r>
        </a:p>
      </dsp:txBody>
      <dsp:txXfrm>
        <a:off x="0" y="640"/>
        <a:ext cx="6391275" cy="749343"/>
      </dsp:txXfrm>
    </dsp:sp>
    <dsp:sp modelId="{34D83D42-264F-F44C-A0AC-EED57CBC0EE2}">
      <dsp:nvSpPr>
        <dsp:cNvPr id="0" name=""/>
        <dsp:cNvSpPr/>
      </dsp:nvSpPr>
      <dsp:spPr>
        <a:xfrm>
          <a:off x="0" y="749984"/>
          <a:ext cx="6391275" cy="0"/>
        </a:xfrm>
        <a:prstGeom prst="line">
          <a:avLst/>
        </a:prstGeom>
        <a:solidFill>
          <a:schemeClr val="accent2">
            <a:hueOff val="4454"/>
            <a:satOff val="-12621"/>
            <a:lumOff val="784"/>
            <a:alphaOff val="0"/>
          </a:schemeClr>
        </a:solidFill>
        <a:ln w="19050" cap="rnd" cmpd="sng" algn="ctr">
          <a:solidFill>
            <a:schemeClr val="accent2">
              <a:hueOff val="4454"/>
              <a:satOff val="-1262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A1C8D-B103-F440-9D4A-1077507A423D}">
      <dsp:nvSpPr>
        <dsp:cNvPr id="0" name=""/>
        <dsp:cNvSpPr/>
      </dsp:nvSpPr>
      <dsp:spPr>
        <a:xfrm>
          <a:off x="0" y="749984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Vaginal estrogen cream if not contraindicated.  </a:t>
          </a:r>
        </a:p>
      </dsp:txBody>
      <dsp:txXfrm>
        <a:off x="0" y="749984"/>
        <a:ext cx="6391275" cy="749343"/>
      </dsp:txXfrm>
    </dsp:sp>
    <dsp:sp modelId="{8A588006-4081-2846-9704-E5ADF564683C}">
      <dsp:nvSpPr>
        <dsp:cNvPr id="0" name=""/>
        <dsp:cNvSpPr/>
      </dsp:nvSpPr>
      <dsp:spPr>
        <a:xfrm>
          <a:off x="0" y="1499327"/>
          <a:ext cx="6391275" cy="0"/>
        </a:xfrm>
        <a:prstGeom prst="line">
          <a:avLst/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 w="19050" cap="rnd" cmpd="sng" algn="ctr">
          <a:solidFill>
            <a:schemeClr val="accent2">
              <a:hueOff val="8908"/>
              <a:satOff val="-25242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11C52-804A-4140-95AA-C32EFDE312AE}">
      <dsp:nvSpPr>
        <dsp:cNvPr id="0" name=""/>
        <dsp:cNvSpPr/>
      </dsp:nvSpPr>
      <dsp:spPr>
        <a:xfrm>
          <a:off x="0" y="1499327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Evidence Grade B </a:t>
          </a:r>
        </a:p>
      </dsp:txBody>
      <dsp:txXfrm>
        <a:off x="0" y="1499327"/>
        <a:ext cx="6391275" cy="749343"/>
      </dsp:txXfrm>
    </dsp:sp>
    <dsp:sp modelId="{D46ABAE1-FCAA-AB45-8482-EA022422B3E0}">
      <dsp:nvSpPr>
        <dsp:cNvPr id="0" name=""/>
        <dsp:cNvSpPr/>
      </dsp:nvSpPr>
      <dsp:spPr>
        <a:xfrm>
          <a:off x="0" y="2248671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7566F-6B19-4041-AC06-98269F96F288}">
      <dsp:nvSpPr>
        <dsp:cNvPr id="0" name=""/>
        <dsp:cNvSpPr/>
      </dsp:nvSpPr>
      <dsp:spPr>
        <a:xfrm>
          <a:off x="0" y="2248671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Systemic estrogen therapy should not be recommended for treatment of UTI</a:t>
          </a:r>
        </a:p>
      </dsp:txBody>
      <dsp:txXfrm>
        <a:off x="0" y="2248671"/>
        <a:ext cx="6391275" cy="749343"/>
      </dsp:txXfrm>
    </dsp:sp>
    <dsp:sp modelId="{D7847EE3-1B93-BC48-9F73-C550B4971C24}">
      <dsp:nvSpPr>
        <dsp:cNvPr id="0" name=""/>
        <dsp:cNvSpPr/>
      </dsp:nvSpPr>
      <dsp:spPr>
        <a:xfrm>
          <a:off x="0" y="2998015"/>
          <a:ext cx="6391275" cy="0"/>
        </a:xfrm>
        <a:prstGeom prst="line">
          <a:avLst/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 w="19050" cap="rnd" cmpd="sng" algn="ctr">
          <a:solidFill>
            <a:schemeClr val="accent2">
              <a:hueOff val="17815"/>
              <a:satOff val="-5048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89D82-B542-9A42-8D0E-155EC66C64E6}">
      <dsp:nvSpPr>
        <dsp:cNvPr id="0" name=""/>
        <dsp:cNvSpPr/>
      </dsp:nvSpPr>
      <dsp:spPr>
        <a:xfrm>
          <a:off x="0" y="2998015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Multiple randomized trials showed a decreased incidence and time to UTI.</a:t>
          </a:r>
        </a:p>
      </dsp:txBody>
      <dsp:txXfrm>
        <a:off x="0" y="2998015"/>
        <a:ext cx="6391275" cy="749343"/>
      </dsp:txXfrm>
    </dsp:sp>
    <dsp:sp modelId="{7BD6CDB3-1B53-C449-8CA9-BB6F577C124B}">
      <dsp:nvSpPr>
        <dsp:cNvPr id="0" name=""/>
        <dsp:cNvSpPr/>
      </dsp:nvSpPr>
      <dsp:spPr>
        <a:xfrm>
          <a:off x="0" y="3747359"/>
          <a:ext cx="6391275" cy="0"/>
        </a:xfrm>
        <a:prstGeom prst="line">
          <a:avLst/>
        </a:prstGeom>
        <a:solidFill>
          <a:schemeClr val="accent2">
            <a:hueOff val="22269"/>
            <a:satOff val="-63105"/>
            <a:lumOff val="3922"/>
            <a:alphaOff val="0"/>
          </a:schemeClr>
        </a:solidFill>
        <a:ln w="19050" cap="rnd" cmpd="sng" algn="ctr">
          <a:solidFill>
            <a:schemeClr val="accent2">
              <a:hueOff val="22269"/>
              <a:satOff val="-63105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4FA35-D52A-0741-B732-7D9244F39F84}">
      <dsp:nvSpPr>
        <dsp:cNvPr id="0" name=""/>
        <dsp:cNvSpPr/>
      </dsp:nvSpPr>
      <dsp:spPr>
        <a:xfrm>
          <a:off x="0" y="3747359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Vaginal tablet, ring, and cream</a:t>
          </a:r>
        </a:p>
      </dsp:txBody>
      <dsp:txXfrm>
        <a:off x="0" y="3747359"/>
        <a:ext cx="6391275" cy="749343"/>
      </dsp:txXfrm>
    </dsp:sp>
    <dsp:sp modelId="{73477876-F16E-D741-8172-A64B32BB2E5E}">
      <dsp:nvSpPr>
        <dsp:cNvPr id="0" name=""/>
        <dsp:cNvSpPr/>
      </dsp:nvSpPr>
      <dsp:spPr>
        <a:xfrm>
          <a:off x="0" y="4496702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13260-24F1-2642-B51D-D734F4EE3AA7}">
      <dsp:nvSpPr>
        <dsp:cNvPr id="0" name=""/>
        <dsp:cNvSpPr/>
      </dsp:nvSpPr>
      <dsp:spPr>
        <a:xfrm>
          <a:off x="0" y="4496702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Low systemic absorption</a:t>
          </a:r>
        </a:p>
      </dsp:txBody>
      <dsp:txXfrm>
        <a:off x="0" y="4496702"/>
        <a:ext cx="6391275" cy="7493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580D-262D-9448-82DB-09F3C83A6272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3EAFC-8442-C042-ABDB-B9E55871D938}">
      <dsp:nvSpPr>
        <dsp:cNvPr id="0" name=""/>
        <dsp:cNvSpPr/>
      </dsp:nvSpPr>
      <dsp:spPr>
        <a:xfrm>
          <a:off x="0" y="640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Cranberry (Vaccinium macrocarpon)</a:t>
          </a:r>
          <a:endParaRPr lang="en-US" sz="2100" kern="1200"/>
        </a:p>
      </dsp:txBody>
      <dsp:txXfrm>
        <a:off x="0" y="640"/>
        <a:ext cx="6391275" cy="749343"/>
      </dsp:txXfrm>
    </dsp:sp>
    <dsp:sp modelId="{0910FC50-2A0A-4040-A3E1-B840118B601F}">
      <dsp:nvSpPr>
        <dsp:cNvPr id="0" name=""/>
        <dsp:cNvSpPr/>
      </dsp:nvSpPr>
      <dsp:spPr>
        <a:xfrm>
          <a:off x="0" y="749984"/>
          <a:ext cx="6391275" cy="0"/>
        </a:xfrm>
        <a:prstGeom prst="line">
          <a:avLst/>
        </a:prstGeom>
        <a:solidFill>
          <a:schemeClr val="accent2">
            <a:hueOff val="4454"/>
            <a:satOff val="-12621"/>
            <a:lumOff val="784"/>
            <a:alphaOff val="0"/>
          </a:schemeClr>
        </a:solidFill>
        <a:ln w="19050" cap="rnd" cmpd="sng" algn="ctr">
          <a:solidFill>
            <a:schemeClr val="accent2">
              <a:hueOff val="4454"/>
              <a:satOff val="-1262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46F61-E393-994A-B458-4E6B25D56934}">
      <dsp:nvSpPr>
        <dsp:cNvPr id="0" name=""/>
        <dsp:cNvSpPr/>
      </dsp:nvSpPr>
      <dsp:spPr>
        <a:xfrm>
          <a:off x="0" y="749984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D-mannose- a monosaccaride related to glucose</a:t>
          </a:r>
          <a:endParaRPr lang="en-US" sz="2100" kern="1200"/>
        </a:p>
      </dsp:txBody>
      <dsp:txXfrm>
        <a:off x="0" y="749984"/>
        <a:ext cx="6391275" cy="749343"/>
      </dsp:txXfrm>
    </dsp:sp>
    <dsp:sp modelId="{EEC329A7-0228-824B-A7B9-8FE8A30AB9B9}">
      <dsp:nvSpPr>
        <dsp:cNvPr id="0" name=""/>
        <dsp:cNvSpPr/>
      </dsp:nvSpPr>
      <dsp:spPr>
        <a:xfrm>
          <a:off x="0" y="1499327"/>
          <a:ext cx="6391275" cy="0"/>
        </a:xfrm>
        <a:prstGeom prst="line">
          <a:avLst/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 w="19050" cap="rnd" cmpd="sng" algn="ctr">
          <a:solidFill>
            <a:schemeClr val="accent2">
              <a:hueOff val="8908"/>
              <a:satOff val="-25242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DCE92-4F8A-F94F-8FB6-D712CD1936F5}">
      <dsp:nvSpPr>
        <dsp:cNvPr id="0" name=""/>
        <dsp:cNvSpPr/>
      </dsp:nvSpPr>
      <dsp:spPr>
        <a:xfrm>
          <a:off x="0" y="1499327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Vitamin C (Ascorbic Acid)</a:t>
          </a:r>
          <a:endParaRPr lang="en-US" sz="2100" kern="1200"/>
        </a:p>
      </dsp:txBody>
      <dsp:txXfrm>
        <a:off x="0" y="1499327"/>
        <a:ext cx="6391275" cy="749343"/>
      </dsp:txXfrm>
    </dsp:sp>
    <dsp:sp modelId="{3176DBC6-006F-0444-9795-0CDD56E9F586}">
      <dsp:nvSpPr>
        <dsp:cNvPr id="0" name=""/>
        <dsp:cNvSpPr/>
      </dsp:nvSpPr>
      <dsp:spPr>
        <a:xfrm>
          <a:off x="0" y="2248671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2043F-C96D-F64F-8854-C9914F6CBE6D}">
      <dsp:nvSpPr>
        <dsp:cNvPr id="0" name=""/>
        <dsp:cNvSpPr/>
      </dsp:nvSpPr>
      <dsp:spPr>
        <a:xfrm>
          <a:off x="0" y="2248671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Probiotics</a:t>
          </a:r>
          <a:endParaRPr lang="en-US" sz="2100" kern="1200"/>
        </a:p>
      </dsp:txBody>
      <dsp:txXfrm>
        <a:off x="0" y="2248671"/>
        <a:ext cx="6391275" cy="749343"/>
      </dsp:txXfrm>
    </dsp:sp>
    <dsp:sp modelId="{5BA38E8D-F1E6-8B43-B9D7-C4B97F3F8B79}">
      <dsp:nvSpPr>
        <dsp:cNvPr id="0" name=""/>
        <dsp:cNvSpPr/>
      </dsp:nvSpPr>
      <dsp:spPr>
        <a:xfrm>
          <a:off x="0" y="2998015"/>
          <a:ext cx="6391275" cy="0"/>
        </a:xfrm>
        <a:prstGeom prst="line">
          <a:avLst/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 w="19050" cap="rnd" cmpd="sng" algn="ctr">
          <a:solidFill>
            <a:schemeClr val="accent2">
              <a:hueOff val="17815"/>
              <a:satOff val="-5048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FAD99-2F1A-5545-9F37-779406EF79AD}">
      <dsp:nvSpPr>
        <dsp:cNvPr id="0" name=""/>
        <dsp:cNvSpPr/>
      </dsp:nvSpPr>
      <dsp:spPr>
        <a:xfrm>
          <a:off x="0" y="2998015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Phytochemicals</a:t>
          </a:r>
          <a:endParaRPr lang="en-US" sz="2100" kern="1200"/>
        </a:p>
      </dsp:txBody>
      <dsp:txXfrm>
        <a:off x="0" y="2998015"/>
        <a:ext cx="6391275" cy="749343"/>
      </dsp:txXfrm>
    </dsp:sp>
    <dsp:sp modelId="{DB3B1E1F-AA64-274E-8667-DC0B04302B8B}">
      <dsp:nvSpPr>
        <dsp:cNvPr id="0" name=""/>
        <dsp:cNvSpPr/>
      </dsp:nvSpPr>
      <dsp:spPr>
        <a:xfrm>
          <a:off x="0" y="3747359"/>
          <a:ext cx="6391275" cy="0"/>
        </a:xfrm>
        <a:prstGeom prst="line">
          <a:avLst/>
        </a:prstGeom>
        <a:solidFill>
          <a:schemeClr val="accent2">
            <a:hueOff val="22269"/>
            <a:satOff val="-63105"/>
            <a:lumOff val="3922"/>
            <a:alphaOff val="0"/>
          </a:schemeClr>
        </a:solidFill>
        <a:ln w="19050" cap="rnd" cmpd="sng" algn="ctr">
          <a:solidFill>
            <a:schemeClr val="accent2">
              <a:hueOff val="22269"/>
              <a:satOff val="-63105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0C9FC-9ADD-784D-8062-DF0883E9A2CA}">
      <dsp:nvSpPr>
        <dsp:cNvPr id="0" name=""/>
        <dsp:cNvSpPr/>
      </dsp:nvSpPr>
      <dsp:spPr>
        <a:xfrm>
          <a:off x="0" y="3747359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Immunomodulant agents</a:t>
          </a:r>
          <a:endParaRPr lang="en-US" sz="2100" kern="1200"/>
        </a:p>
      </dsp:txBody>
      <dsp:txXfrm>
        <a:off x="0" y="3747359"/>
        <a:ext cx="6391275" cy="749343"/>
      </dsp:txXfrm>
    </dsp:sp>
    <dsp:sp modelId="{D3289BBE-64D0-5B46-BB2C-E73777002D62}">
      <dsp:nvSpPr>
        <dsp:cNvPr id="0" name=""/>
        <dsp:cNvSpPr/>
      </dsp:nvSpPr>
      <dsp:spPr>
        <a:xfrm>
          <a:off x="0" y="4496702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5F40E-38EA-F749-9490-B3BDD1D0DE4C}">
      <dsp:nvSpPr>
        <dsp:cNvPr id="0" name=""/>
        <dsp:cNvSpPr/>
      </dsp:nvSpPr>
      <dsp:spPr>
        <a:xfrm>
          <a:off x="0" y="4496702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0" y="4496702"/>
        <a:ext cx="6391275" cy="7493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84F87-C84A-5747-880A-A5AECEB8F10D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A7DE8-08D9-ED4A-9122-6EE0EA5DD20F}">
      <dsp:nvSpPr>
        <dsp:cNvPr id="0" name=""/>
        <dsp:cNvSpPr/>
      </dsp:nvSpPr>
      <dsp:spPr>
        <a:xfrm>
          <a:off x="0" y="640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Cranberry grows in North America</a:t>
          </a:r>
        </a:p>
      </dsp:txBody>
      <dsp:txXfrm>
        <a:off x="0" y="640"/>
        <a:ext cx="6391275" cy="749343"/>
      </dsp:txXfrm>
    </dsp:sp>
    <dsp:sp modelId="{6E78CCC6-7DA8-2345-940A-58FF111FFA27}">
      <dsp:nvSpPr>
        <dsp:cNvPr id="0" name=""/>
        <dsp:cNvSpPr/>
      </dsp:nvSpPr>
      <dsp:spPr>
        <a:xfrm>
          <a:off x="0" y="749984"/>
          <a:ext cx="6391275" cy="0"/>
        </a:xfrm>
        <a:prstGeom prst="line">
          <a:avLst/>
        </a:prstGeom>
        <a:solidFill>
          <a:schemeClr val="accent2">
            <a:hueOff val="4454"/>
            <a:satOff val="-12621"/>
            <a:lumOff val="784"/>
            <a:alphaOff val="0"/>
          </a:schemeClr>
        </a:solidFill>
        <a:ln w="19050" cap="rnd" cmpd="sng" algn="ctr">
          <a:solidFill>
            <a:schemeClr val="accent2">
              <a:hueOff val="4454"/>
              <a:satOff val="-1262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DBD9D-56B0-E44F-A088-6C57E1E639D3}">
      <dsp:nvSpPr>
        <dsp:cNvPr id="0" name=""/>
        <dsp:cNvSpPr/>
      </dsp:nvSpPr>
      <dsp:spPr>
        <a:xfrm>
          <a:off x="0" y="749984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has increased in prophylaxis </a:t>
          </a:r>
        </a:p>
      </dsp:txBody>
      <dsp:txXfrm>
        <a:off x="0" y="749984"/>
        <a:ext cx="6391275" cy="749343"/>
      </dsp:txXfrm>
    </dsp:sp>
    <dsp:sp modelId="{84E77C04-271C-CB46-9DD1-5802113A83B5}">
      <dsp:nvSpPr>
        <dsp:cNvPr id="0" name=""/>
        <dsp:cNvSpPr/>
      </dsp:nvSpPr>
      <dsp:spPr>
        <a:xfrm>
          <a:off x="0" y="1499327"/>
          <a:ext cx="6391275" cy="0"/>
        </a:xfrm>
        <a:prstGeom prst="line">
          <a:avLst/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 w="19050" cap="rnd" cmpd="sng" algn="ctr">
          <a:solidFill>
            <a:schemeClr val="accent2">
              <a:hueOff val="8908"/>
              <a:satOff val="-25242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720E7-9029-4A43-B0EF-49E0E394CCF6}">
      <dsp:nvSpPr>
        <dsp:cNvPr id="0" name=""/>
        <dsp:cNvSpPr/>
      </dsp:nvSpPr>
      <dsp:spPr>
        <a:xfrm>
          <a:off x="0" y="1499327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Mechanism is unclear.</a:t>
          </a:r>
        </a:p>
      </dsp:txBody>
      <dsp:txXfrm>
        <a:off x="0" y="1499327"/>
        <a:ext cx="6391275" cy="749343"/>
      </dsp:txXfrm>
    </dsp:sp>
    <dsp:sp modelId="{7EEE661F-B3A6-8544-A73F-50E05B9F3AEF}">
      <dsp:nvSpPr>
        <dsp:cNvPr id="0" name=""/>
        <dsp:cNvSpPr/>
      </dsp:nvSpPr>
      <dsp:spPr>
        <a:xfrm>
          <a:off x="0" y="2248671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41356-FCDA-834C-8ECF-FD187783ECC7}">
      <dsp:nvSpPr>
        <dsp:cNvPr id="0" name=""/>
        <dsp:cNvSpPr/>
      </dsp:nvSpPr>
      <dsp:spPr>
        <a:xfrm>
          <a:off x="0" y="2248671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Related to anti-adherence and motility of bacterial properties of cranberry</a:t>
          </a:r>
        </a:p>
      </dsp:txBody>
      <dsp:txXfrm>
        <a:off x="0" y="2248671"/>
        <a:ext cx="6391275" cy="749343"/>
      </dsp:txXfrm>
    </dsp:sp>
    <dsp:sp modelId="{A14096FC-E85C-8247-9414-C459168422F4}">
      <dsp:nvSpPr>
        <dsp:cNvPr id="0" name=""/>
        <dsp:cNvSpPr/>
      </dsp:nvSpPr>
      <dsp:spPr>
        <a:xfrm>
          <a:off x="0" y="2998015"/>
          <a:ext cx="6391275" cy="0"/>
        </a:xfrm>
        <a:prstGeom prst="line">
          <a:avLst/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 w="19050" cap="rnd" cmpd="sng" algn="ctr">
          <a:solidFill>
            <a:schemeClr val="accent2">
              <a:hueOff val="17815"/>
              <a:satOff val="-5048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7081C-FBFF-194F-911A-F367CF74716E}">
      <dsp:nvSpPr>
        <dsp:cNvPr id="0" name=""/>
        <dsp:cNvSpPr/>
      </dsp:nvSpPr>
      <dsp:spPr>
        <a:xfrm>
          <a:off x="0" y="2998015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Associated with a decrease in incidence of UTIs but literature conflicting.</a:t>
          </a:r>
        </a:p>
      </dsp:txBody>
      <dsp:txXfrm>
        <a:off x="0" y="2998015"/>
        <a:ext cx="6391275" cy="749343"/>
      </dsp:txXfrm>
    </dsp:sp>
    <dsp:sp modelId="{7AA2DB20-D193-F34A-8063-C42E4C793CEF}">
      <dsp:nvSpPr>
        <dsp:cNvPr id="0" name=""/>
        <dsp:cNvSpPr/>
      </dsp:nvSpPr>
      <dsp:spPr>
        <a:xfrm>
          <a:off x="0" y="3747359"/>
          <a:ext cx="6391275" cy="0"/>
        </a:xfrm>
        <a:prstGeom prst="line">
          <a:avLst/>
        </a:prstGeom>
        <a:solidFill>
          <a:schemeClr val="accent2">
            <a:hueOff val="22269"/>
            <a:satOff val="-63105"/>
            <a:lumOff val="3922"/>
            <a:alphaOff val="0"/>
          </a:schemeClr>
        </a:solidFill>
        <a:ln w="19050" cap="rnd" cmpd="sng" algn="ctr">
          <a:solidFill>
            <a:schemeClr val="accent2">
              <a:hueOff val="22269"/>
              <a:satOff val="-63105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CB56E-3D2E-AF4A-BAB4-1A5FFC1392B0}">
      <dsp:nvSpPr>
        <dsp:cNvPr id="0" name=""/>
        <dsp:cNvSpPr/>
      </dsp:nvSpPr>
      <dsp:spPr>
        <a:xfrm>
          <a:off x="0" y="3747359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Reduce incidence in 12 months compared with placebo/Cochrane 2008</a:t>
          </a:r>
        </a:p>
      </dsp:txBody>
      <dsp:txXfrm>
        <a:off x="0" y="3747359"/>
        <a:ext cx="6391275" cy="749343"/>
      </dsp:txXfrm>
    </dsp:sp>
    <dsp:sp modelId="{81A49A1B-0012-A245-8FAF-A0547CE841B3}">
      <dsp:nvSpPr>
        <dsp:cNvPr id="0" name=""/>
        <dsp:cNvSpPr/>
      </dsp:nvSpPr>
      <dsp:spPr>
        <a:xfrm>
          <a:off x="0" y="4496702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AB848-E204-8943-9A03-1E2E6026E202}">
      <dsp:nvSpPr>
        <dsp:cNvPr id="0" name=""/>
        <dsp:cNvSpPr/>
      </dsp:nvSpPr>
      <dsp:spPr>
        <a:xfrm>
          <a:off x="0" y="4496702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Updated review 2012 showed no significant reduction in the same population.</a:t>
          </a:r>
        </a:p>
      </dsp:txBody>
      <dsp:txXfrm>
        <a:off x="0" y="4496702"/>
        <a:ext cx="6391275" cy="7493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E06E1-3EB8-AC4E-95FD-D10EABC1A69A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1823B-157D-DB4A-AFE3-D8E9FEB9CB97}">
      <dsp:nvSpPr>
        <dsp:cNvPr id="0" name=""/>
        <dsp:cNvSpPr/>
      </dsp:nvSpPr>
      <dsp:spPr>
        <a:xfrm>
          <a:off x="0" y="640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Major proportion of the GAG layer of the bladder is made of hyaluronic acid (HA) and chondroitin sulfate</a:t>
          </a:r>
        </a:p>
      </dsp:txBody>
      <dsp:txXfrm>
        <a:off x="0" y="640"/>
        <a:ext cx="6391275" cy="749343"/>
      </dsp:txXfrm>
    </dsp:sp>
    <dsp:sp modelId="{675DF4B5-AFB6-7046-944D-B70F0CB63C4B}">
      <dsp:nvSpPr>
        <dsp:cNvPr id="0" name=""/>
        <dsp:cNvSpPr/>
      </dsp:nvSpPr>
      <dsp:spPr>
        <a:xfrm>
          <a:off x="0" y="749984"/>
          <a:ext cx="6391275" cy="0"/>
        </a:xfrm>
        <a:prstGeom prst="line">
          <a:avLst/>
        </a:prstGeom>
        <a:solidFill>
          <a:schemeClr val="accent2">
            <a:hueOff val="4454"/>
            <a:satOff val="-12621"/>
            <a:lumOff val="784"/>
            <a:alphaOff val="0"/>
          </a:schemeClr>
        </a:solidFill>
        <a:ln w="19050" cap="rnd" cmpd="sng" algn="ctr">
          <a:solidFill>
            <a:schemeClr val="accent2">
              <a:hueOff val="4454"/>
              <a:satOff val="-1262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1ACBB-D25E-F548-B2C0-6754D73B0488}">
      <dsp:nvSpPr>
        <dsp:cNvPr id="0" name=""/>
        <dsp:cNvSpPr/>
      </dsp:nvSpPr>
      <dsp:spPr>
        <a:xfrm>
          <a:off x="0" y="749984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Re-establishing the GAG Layer of the bladder epithelium</a:t>
          </a:r>
        </a:p>
      </dsp:txBody>
      <dsp:txXfrm>
        <a:off x="0" y="749984"/>
        <a:ext cx="6391275" cy="749343"/>
      </dsp:txXfrm>
    </dsp:sp>
    <dsp:sp modelId="{AEEE90B1-3539-3349-A9DF-75164B490484}">
      <dsp:nvSpPr>
        <dsp:cNvPr id="0" name=""/>
        <dsp:cNvSpPr/>
      </dsp:nvSpPr>
      <dsp:spPr>
        <a:xfrm>
          <a:off x="0" y="1499327"/>
          <a:ext cx="6391275" cy="0"/>
        </a:xfrm>
        <a:prstGeom prst="line">
          <a:avLst/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 w="19050" cap="rnd" cmpd="sng" algn="ctr">
          <a:solidFill>
            <a:schemeClr val="accent2">
              <a:hueOff val="8908"/>
              <a:satOff val="-25242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FF50B-8023-8140-9A17-C49A71280276}">
      <dsp:nvSpPr>
        <dsp:cNvPr id="0" name=""/>
        <dsp:cNvSpPr/>
      </dsp:nvSpPr>
      <dsp:spPr>
        <a:xfrm>
          <a:off x="0" y="1499327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Bladder instillations along with/ without chondroitin sulfate</a:t>
          </a:r>
        </a:p>
      </dsp:txBody>
      <dsp:txXfrm>
        <a:off x="0" y="1499327"/>
        <a:ext cx="6391275" cy="749343"/>
      </dsp:txXfrm>
    </dsp:sp>
    <dsp:sp modelId="{4886CB24-8C59-9742-B466-2229FA3007A5}">
      <dsp:nvSpPr>
        <dsp:cNvPr id="0" name=""/>
        <dsp:cNvSpPr/>
      </dsp:nvSpPr>
      <dsp:spPr>
        <a:xfrm>
          <a:off x="0" y="2248671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9EF99-2308-A747-93E2-355D7EEC5473}">
      <dsp:nvSpPr>
        <dsp:cNvPr id="0" name=""/>
        <dsp:cNvSpPr/>
      </dsp:nvSpPr>
      <dsp:spPr>
        <a:xfrm>
          <a:off x="0" y="2248671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95 women- 49% reduction in rate of recurrence in 2 retrospective studies</a:t>
          </a:r>
        </a:p>
      </dsp:txBody>
      <dsp:txXfrm>
        <a:off x="0" y="2248671"/>
        <a:ext cx="6391275" cy="749343"/>
      </dsp:txXfrm>
    </dsp:sp>
    <dsp:sp modelId="{9F3FDABC-C03B-8941-9C5B-E52F0CC97330}">
      <dsp:nvSpPr>
        <dsp:cNvPr id="0" name=""/>
        <dsp:cNvSpPr/>
      </dsp:nvSpPr>
      <dsp:spPr>
        <a:xfrm>
          <a:off x="0" y="2998015"/>
          <a:ext cx="6391275" cy="0"/>
        </a:xfrm>
        <a:prstGeom prst="line">
          <a:avLst/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 w="19050" cap="rnd" cmpd="sng" algn="ctr">
          <a:solidFill>
            <a:schemeClr val="accent2">
              <a:hueOff val="17815"/>
              <a:satOff val="-5048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F5AA-A53B-6B48-BBBA-9AE6520D0C32}">
      <dsp:nvSpPr>
        <dsp:cNvPr id="0" name=""/>
        <dsp:cNvSpPr/>
      </dsp:nvSpPr>
      <dsp:spPr>
        <a:xfrm>
          <a:off x="0" y="2998015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Estrogen + HA+ CS- significant impact of strong on the recurrence</a:t>
          </a:r>
        </a:p>
      </dsp:txBody>
      <dsp:txXfrm>
        <a:off x="0" y="2998015"/>
        <a:ext cx="6391275" cy="749343"/>
      </dsp:txXfrm>
    </dsp:sp>
    <dsp:sp modelId="{E91B7595-E8F5-1245-83C3-EDF238CC301E}">
      <dsp:nvSpPr>
        <dsp:cNvPr id="0" name=""/>
        <dsp:cNvSpPr/>
      </dsp:nvSpPr>
      <dsp:spPr>
        <a:xfrm>
          <a:off x="0" y="3747359"/>
          <a:ext cx="6391275" cy="0"/>
        </a:xfrm>
        <a:prstGeom prst="line">
          <a:avLst/>
        </a:prstGeom>
        <a:solidFill>
          <a:schemeClr val="accent2">
            <a:hueOff val="22269"/>
            <a:satOff val="-63105"/>
            <a:lumOff val="3922"/>
            <a:alphaOff val="0"/>
          </a:schemeClr>
        </a:solidFill>
        <a:ln w="19050" cap="rnd" cmpd="sng" algn="ctr">
          <a:solidFill>
            <a:schemeClr val="accent2">
              <a:hueOff val="22269"/>
              <a:satOff val="-63105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45F46-D492-C84A-9499-C97DEF9BB1FA}">
      <dsp:nvSpPr>
        <dsp:cNvPr id="0" name=""/>
        <dsp:cNvSpPr/>
      </dsp:nvSpPr>
      <dsp:spPr>
        <a:xfrm>
          <a:off x="0" y="3747359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 randomized controlled trials </a:t>
          </a:r>
        </a:p>
      </dsp:txBody>
      <dsp:txXfrm>
        <a:off x="0" y="3747359"/>
        <a:ext cx="6391275" cy="749343"/>
      </dsp:txXfrm>
    </dsp:sp>
    <dsp:sp modelId="{30CFDA9C-EC29-0648-8145-30712F57AF51}">
      <dsp:nvSpPr>
        <dsp:cNvPr id="0" name=""/>
        <dsp:cNvSpPr/>
      </dsp:nvSpPr>
      <dsp:spPr>
        <a:xfrm>
          <a:off x="0" y="4496702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CBED7-EC71-B442-AA48-1A4FF09F2642}">
      <dsp:nvSpPr>
        <dsp:cNvPr id="0" name=""/>
        <dsp:cNvSpPr/>
      </dsp:nvSpPr>
      <dsp:spPr>
        <a:xfrm>
          <a:off x="0" y="4496702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Instillations 1 time per month, expensive</a:t>
          </a:r>
        </a:p>
      </dsp:txBody>
      <dsp:txXfrm>
        <a:off x="0" y="4496702"/>
        <a:ext cx="6391275" cy="749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4A59A-2BE4-0E40-BE91-8DD40A7908A6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FE2A4-92FC-3A46-97F0-E38B9CA2C2B7}">
      <dsp:nvSpPr>
        <dsp:cNvPr id="0" name=""/>
        <dsp:cNvSpPr/>
      </dsp:nvSpPr>
      <dsp:spPr>
        <a:xfrm>
          <a:off x="0" y="256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Treatment of both febrile and afebrile UTIs in children is similar to adults.</a:t>
          </a:r>
          <a:endParaRPr lang="en-US" sz="1800" kern="1200" dirty="0"/>
        </a:p>
      </dsp:txBody>
      <dsp:txXfrm>
        <a:off x="0" y="2561"/>
        <a:ext cx="6391275" cy="873593"/>
      </dsp:txXfrm>
    </dsp:sp>
    <dsp:sp modelId="{07218625-27A1-AA4B-A6AB-73EBF4003D21}">
      <dsp:nvSpPr>
        <dsp:cNvPr id="0" name=""/>
        <dsp:cNvSpPr/>
      </dsp:nvSpPr>
      <dsp:spPr>
        <a:xfrm>
          <a:off x="0" y="876155"/>
          <a:ext cx="6391275" cy="0"/>
        </a:xfrm>
        <a:prstGeom prst="line">
          <a:avLst/>
        </a:prstGeom>
        <a:solidFill>
          <a:schemeClr val="accent2">
            <a:hueOff val="5345"/>
            <a:satOff val="-15145"/>
            <a:lumOff val="941"/>
            <a:alphaOff val="0"/>
          </a:schemeClr>
        </a:solidFill>
        <a:ln w="19050" cap="rnd" cmpd="sng" algn="ctr">
          <a:solidFill>
            <a:schemeClr val="accent2">
              <a:hueOff val="5345"/>
              <a:satOff val="-15145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8B352-D432-8C45-895E-84247CEE9651}">
      <dsp:nvSpPr>
        <dsp:cNvPr id="0" name=""/>
        <dsp:cNvSpPr/>
      </dsp:nvSpPr>
      <dsp:spPr>
        <a:xfrm>
          <a:off x="0" y="876155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Common pathogens are E.coli, Proteus, Klebsiella</a:t>
          </a:r>
          <a:endParaRPr lang="en-US" sz="1800" kern="1200"/>
        </a:p>
      </dsp:txBody>
      <dsp:txXfrm>
        <a:off x="0" y="876155"/>
        <a:ext cx="6391275" cy="873593"/>
      </dsp:txXfrm>
    </dsp:sp>
    <dsp:sp modelId="{35A98B43-9166-EB43-BFFB-61717D948C17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2">
            <a:hueOff val="10689"/>
            <a:satOff val="-30290"/>
            <a:lumOff val="1882"/>
            <a:alphaOff val="0"/>
          </a:schemeClr>
        </a:solidFill>
        <a:ln w="19050" cap="rnd" cmpd="sng" algn="ctr">
          <a:solidFill>
            <a:schemeClr val="accent2">
              <a:hueOff val="10689"/>
              <a:satOff val="-30290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CA5EC-6168-8645-90E1-AD376551857E}">
      <dsp:nvSpPr>
        <dsp:cNvPr id="0" name=""/>
        <dsp:cNvSpPr/>
      </dsp:nvSpPr>
      <dsp:spPr>
        <a:xfrm>
          <a:off x="0" y="1749749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Uncomplicated cystitis can be treated with with a shorter antibiotic course based on local antibiograms.</a:t>
          </a:r>
          <a:endParaRPr lang="en-US" sz="1800" kern="1200" dirty="0"/>
        </a:p>
      </dsp:txBody>
      <dsp:txXfrm>
        <a:off x="0" y="1749749"/>
        <a:ext cx="6391275" cy="873593"/>
      </dsp:txXfrm>
    </dsp:sp>
    <dsp:sp modelId="{7EB6B6D5-2889-A44D-A256-A33909922000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2">
            <a:hueOff val="16034"/>
            <a:satOff val="-45436"/>
            <a:lumOff val="2824"/>
            <a:alphaOff val="0"/>
          </a:schemeClr>
        </a:solidFill>
        <a:ln w="19050" cap="rnd" cmpd="sng" algn="ctr">
          <a:solidFill>
            <a:schemeClr val="accent2">
              <a:hueOff val="16034"/>
              <a:satOff val="-45436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C1C37-6B94-F741-8659-6CD8790AC8FF}">
      <dsp:nvSpPr>
        <dsp:cNvPr id="0" name=""/>
        <dsp:cNvSpPr/>
      </dsp:nvSpPr>
      <dsp:spPr>
        <a:xfrm>
          <a:off x="0" y="2623343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Pyelonephritis requires a  longer course of antibiotics oral or IV based on clinical status.</a:t>
          </a:r>
          <a:endParaRPr lang="en-US" sz="1800" kern="1200" dirty="0"/>
        </a:p>
      </dsp:txBody>
      <dsp:txXfrm>
        <a:off x="0" y="2623343"/>
        <a:ext cx="6391275" cy="873593"/>
      </dsp:txXfrm>
    </dsp:sp>
    <dsp:sp modelId="{4523B54E-5509-1343-8450-7FB37ABBA01A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2">
            <a:hueOff val="21378"/>
            <a:satOff val="-60581"/>
            <a:lumOff val="3765"/>
            <a:alphaOff val="0"/>
          </a:schemeClr>
        </a:solidFill>
        <a:ln w="19050" cap="rnd" cmpd="sng" algn="ctr">
          <a:solidFill>
            <a:schemeClr val="accent2">
              <a:hueOff val="21378"/>
              <a:satOff val="-60581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363ED-9981-6B4C-9495-437FD05E9954}">
      <dsp:nvSpPr>
        <dsp:cNvPr id="0" name=""/>
        <dsp:cNvSpPr/>
      </dsp:nvSpPr>
      <dsp:spPr>
        <a:xfrm>
          <a:off x="0" y="3496937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Ciprofloxacin should be used with caution in children due to concerns for abnormal cartilage development.</a:t>
          </a:r>
          <a:endParaRPr lang="en-US" sz="1800" kern="1200"/>
        </a:p>
      </dsp:txBody>
      <dsp:txXfrm>
        <a:off x="0" y="3496937"/>
        <a:ext cx="6391275" cy="873593"/>
      </dsp:txXfrm>
    </dsp:sp>
    <dsp:sp modelId="{242218BC-F255-794A-99E5-1F0144620F85}">
      <dsp:nvSpPr>
        <dsp:cNvPr id="0" name=""/>
        <dsp:cNvSpPr/>
      </dsp:nvSpPr>
      <dsp:spPr>
        <a:xfrm>
          <a:off x="0" y="4370531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ABA60-528A-FB4C-BD1A-CB72DCCB7530}">
      <dsp:nvSpPr>
        <dsp:cNvPr id="0" name=""/>
        <dsp:cNvSpPr/>
      </dsp:nvSpPr>
      <dsp:spPr>
        <a:xfrm>
          <a:off x="0" y="437053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Tetracyclines should be avoided in children less than 8 years of age due to teeth discoloration.</a:t>
          </a:r>
          <a:endParaRPr lang="en-US" sz="1800" kern="1200"/>
        </a:p>
      </dsp:txBody>
      <dsp:txXfrm>
        <a:off x="0" y="4370531"/>
        <a:ext cx="6391275" cy="87359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2FE2F-7D8B-E54A-BB83-1CC922A53110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39180-F21D-5547-A591-40DAD6E37AA3}">
      <dsp:nvSpPr>
        <dsp:cNvPr id="0" name=""/>
        <dsp:cNvSpPr/>
      </dsp:nvSpPr>
      <dsp:spPr>
        <a:xfrm>
          <a:off x="0" y="640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Monosaccharide related to glucose</a:t>
          </a:r>
        </a:p>
      </dsp:txBody>
      <dsp:txXfrm>
        <a:off x="0" y="640"/>
        <a:ext cx="6391275" cy="1049081"/>
      </dsp:txXfrm>
    </dsp:sp>
    <dsp:sp modelId="{7E2D9A13-0DED-CA44-B813-1C2D7C7FB42D}">
      <dsp:nvSpPr>
        <dsp:cNvPr id="0" name=""/>
        <dsp:cNvSpPr/>
      </dsp:nvSpPr>
      <dsp:spPr>
        <a:xfrm>
          <a:off x="0" y="1049721"/>
          <a:ext cx="6391275" cy="0"/>
        </a:xfrm>
        <a:prstGeom prst="line">
          <a:avLst/>
        </a:prstGeom>
        <a:solidFill>
          <a:schemeClr val="accent2">
            <a:hueOff val="6681"/>
            <a:satOff val="-18932"/>
            <a:lumOff val="1177"/>
            <a:alphaOff val="0"/>
          </a:schemeClr>
        </a:solidFill>
        <a:ln w="19050" cap="rnd" cmpd="sng" algn="ctr">
          <a:solidFill>
            <a:schemeClr val="accent2">
              <a:hueOff val="6681"/>
              <a:satOff val="-18932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3DA57-0C52-8246-8923-5AB2C6918A2C}">
      <dsp:nvSpPr>
        <dsp:cNvPr id="0" name=""/>
        <dsp:cNvSpPr/>
      </dsp:nvSpPr>
      <dsp:spPr>
        <a:xfrm>
          <a:off x="0" y="1049721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Blocks adhesion of bacteria</a:t>
          </a:r>
        </a:p>
      </dsp:txBody>
      <dsp:txXfrm>
        <a:off x="0" y="1049721"/>
        <a:ext cx="6391275" cy="1049081"/>
      </dsp:txXfrm>
    </dsp:sp>
    <dsp:sp modelId="{DEC4BE50-C990-8540-A082-D1BDD3C29450}">
      <dsp:nvSpPr>
        <dsp:cNvPr id="0" name=""/>
        <dsp:cNvSpPr/>
      </dsp:nvSpPr>
      <dsp:spPr>
        <a:xfrm>
          <a:off x="0" y="2098802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86AAC-A25A-C547-AE7E-2FED6784FA29}">
      <dsp:nvSpPr>
        <dsp:cNvPr id="0" name=""/>
        <dsp:cNvSpPr/>
      </dsp:nvSpPr>
      <dsp:spPr>
        <a:xfrm>
          <a:off x="0" y="2098802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Oral administration within 30 minutes and eliminated via urinary tract</a:t>
          </a:r>
        </a:p>
      </dsp:txBody>
      <dsp:txXfrm>
        <a:off x="0" y="2098802"/>
        <a:ext cx="6391275" cy="1049081"/>
      </dsp:txXfrm>
    </dsp:sp>
    <dsp:sp modelId="{D2955C71-68FA-4F46-B302-1033D72FA798}">
      <dsp:nvSpPr>
        <dsp:cNvPr id="0" name=""/>
        <dsp:cNvSpPr/>
      </dsp:nvSpPr>
      <dsp:spPr>
        <a:xfrm>
          <a:off x="0" y="3147884"/>
          <a:ext cx="6391275" cy="0"/>
        </a:xfrm>
        <a:prstGeom prst="line">
          <a:avLst/>
        </a:prstGeom>
        <a:solidFill>
          <a:schemeClr val="accent2">
            <a:hueOff val="20042"/>
            <a:satOff val="-56795"/>
            <a:lumOff val="3530"/>
            <a:alphaOff val="0"/>
          </a:schemeClr>
        </a:solidFill>
        <a:ln w="19050" cap="rnd" cmpd="sng" algn="ctr">
          <a:solidFill>
            <a:schemeClr val="accent2">
              <a:hueOff val="20042"/>
              <a:satOff val="-56795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92FE5-8130-274D-9853-5EB09A406F47}">
      <dsp:nvSpPr>
        <dsp:cNvPr id="0" name=""/>
        <dsp:cNvSpPr/>
      </dsp:nvSpPr>
      <dsp:spPr>
        <a:xfrm>
          <a:off x="0" y="3147884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Mannosides are also prevent biofilm formation</a:t>
          </a:r>
        </a:p>
      </dsp:txBody>
      <dsp:txXfrm>
        <a:off x="0" y="3147884"/>
        <a:ext cx="6391275" cy="1049081"/>
      </dsp:txXfrm>
    </dsp:sp>
    <dsp:sp modelId="{69B374FB-E549-4141-9CF7-F2210BB80BC7}">
      <dsp:nvSpPr>
        <dsp:cNvPr id="0" name=""/>
        <dsp:cNvSpPr/>
      </dsp:nvSpPr>
      <dsp:spPr>
        <a:xfrm>
          <a:off x="0" y="4196965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56B65-85B2-424A-A56A-48FC45B3DE84}">
      <dsp:nvSpPr>
        <dsp:cNvPr id="0" name=""/>
        <dsp:cNvSpPr/>
      </dsp:nvSpPr>
      <dsp:spPr>
        <a:xfrm>
          <a:off x="0" y="4196965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One RCT Nitrofurantoin vs daily D-mannose powder</a:t>
          </a:r>
        </a:p>
      </dsp:txBody>
      <dsp:txXfrm>
        <a:off x="0" y="4196965"/>
        <a:ext cx="6391275" cy="104908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B1A05-8389-E546-B9F9-23ECAD740690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99B14-6FAE-7C40-A40F-3AA9D42A44F4}">
      <dsp:nvSpPr>
        <dsp:cNvPr id="0" name=""/>
        <dsp:cNvSpPr/>
      </dsp:nvSpPr>
      <dsp:spPr>
        <a:xfrm>
          <a:off x="0" y="640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Antioxidant and antimicrobial activities</a:t>
          </a:r>
          <a:endParaRPr lang="en-US" sz="2100" kern="1200"/>
        </a:p>
      </dsp:txBody>
      <dsp:txXfrm>
        <a:off x="0" y="640"/>
        <a:ext cx="6391275" cy="1049081"/>
      </dsp:txXfrm>
    </dsp:sp>
    <dsp:sp modelId="{44623780-013B-4E46-924E-47AC3F084662}">
      <dsp:nvSpPr>
        <dsp:cNvPr id="0" name=""/>
        <dsp:cNvSpPr/>
      </dsp:nvSpPr>
      <dsp:spPr>
        <a:xfrm>
          <a:off x="0" y="1049721"/>
          <a:ext cx="6391275" cy="0"/>
        </a:xfrm>
        <a:prstGeom prst="line">
          <a:avLst/>
        </a:prstGeom>
        <a:solidFill>
          <a:schemeClr val="accent2">
            <a:hueOff val="6681"/>
            <a:satOff val="-18932"/>
            <a:lumOff val="1177"/>
            <a:alphaOff val="0"/>
          </a:schemeClr>
        </a:solidFill>
        <a:ln w="19050" cap="rnd" cmpd="sng" algn="ctr">
          <a:solidFill>
            <a:schemeClr val="accent2">
              <a:hueOff val="6681"/>
              <a:satOff val="-18932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BE5EB-D218-614C-843B-0F18573C29E3}">
      <dsp:nvSpPr>
        <dsp:cNvPr id="0" name=""/>
        <dsp:cNvSpPr/>
      </dsp:nvSpPr>
      <dsp:spPr>
        <a:xfrm>
          <a:off x="0" y="1049721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Two trials have studied use of Vitamin C in preventing UTIs</a:t>
          </a:r>
          <a:endParaRPr lang="en-US" sz="2100" kern="1200"/>
        </a:p>
      </dsp:txBody>
      <dsp:txXfrm>
        <a:off x="0" y="1049721"/>
        <a:ext cx="6391275" cy="1049081"/>
      </dsp:txXfrm>
    </dsp:sp>
    <dsp:sp modelId="{B766C172-9DB7-F043-B518-58BBF299FD9D}">
      <dsp:nvSpPr>
        <dsp:cNvPr id="0" name=""/>
        <dsp:cNvSpPr/>
      </dsp:nvSpPr>
      <dsp:spPr>
        <a:xfrm>
          <a:off x="0" y="2098802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70079-739E-7249-BBD5-8BA3935F326C}">
      <dsp:nvSpPr>
        <dsp:cNvPr id="0" name=""/>
        <dsp:cNvSpPr/>
      </dsp:nvSpPr>
      <dsp:spPr>
        <a:xfrm>
          <a:off x="0" y="2098802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Single-blind RCT 13 spinal cord injuries placebo vs. 500 mg ascorbic acid </a:t>
          </a:r>
          <a:endParaRPr lang="en-US" sz="2100" kern="1200"/>
        </a:p>
      </dsp:txBody>
      <dsp:txXfrm>
        <a:off x="0" y="2098802"/>
        <a:ext cx="6391275" cy="1049081"/>
      </dsp:txXfrm>
    </dsp:sp>
    <dsp:sp modelId="{894F901C-D186-8648-8E57-27E22978B525}">
      <dsp:nvSpPr>
        <dsp:cNvPr id="0" name=""/>
        <dsp:cNvSpPr/>
      </dsp:nvSpPr>
      <dsp:spPr>
        <a:xfrm>
          <a:off x="0" y="3147884"/>
          <a:ext cx="6391275" cy="0"/>
        </a:xfrm>
        <a:prstGeom prst="line">
          <a:avLst/>
        </a:prstGeom>
        <a:solidFill>
          <a:schemeClr val="accent2">
            <a:hueOff val="20042"/>
            <a:satOff val="-56795"/>
            <a:lumOff val="3530"/>
            <a:alphaOff val="0"/>
          </a:schemeClr>
        </a:solidFill>
        <a:ln w="19050" cap="rnd" cmpd="sng" algn="ctr">
          <a:solidFill>
            <a:schemeClr val="accent2">
              <a:hueOff val="20042"/>
              <a:satOff val="-56795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FD039-39E4-814A-AE78-A2AED555D840}">
      <dsp:nvSpPr>
        <dsp:cNvPr id="0" name=""/>
        <dsp:cNvSpPr/>
      </dsp:nvSpPr>
      <dsp:spPr>
        <a:xfrm>
          <a:off x="0" y="3147884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Pregnant women 100 mg ascorbic acid per day 3 months showed reduction in symptomatic UTIs from 29.1 to 12.7%</a:t>
          </a:r>
          <a:endParaRPr lang="en-US" sz="2100" kern="1200"/>
        </a:p>
      </dsp:txBody>
      <dsp:txXfrm>
        <a:off x="0" y="3147884"/>
        <a:ext cx="6391275" cy="1049081"/>
      </dsp:txXfrm>
    </dsp:sp>
    <dsp:sp modelId="{15A3C2B3-0EA4-BE41-9774-DFC4A5F77C63}">
      <dsp:nvSpPr>
        <dsp:cNvPr id="0" name=""/>
        <dsp:cNvSpPr/>
      </dsp:nvSpPr>
      <dsp:spPr>
        <a:xfrm>
          <a:off x="0" y="4196965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5C0DD-A79E-8C43-AA7C-9B27AB29987D}">
      <dsp:nvSpPr>
        <dsp:cNvPr id="0" name=""/>
        <dsp:cNvSpPr/>
      </dsp:nvSpPr>
      <dsp:spPr>
        <a:xfrm>
          <a:off x="0" y="4196965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To date no evidence of Vitamin C in prevention of UTI</a:t>
          </a:r>
          <a:endParaRPr lang="en-US" sz="2100" kern="1200"/>
        </a:p>
      </dsp:txBody>
      <dsp:txXfrm>
        <a:off x="0" y="4196965"/>
        <a:ext cx="6391275" cy="104908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2774B-AE93-D040-A21F-3A2F0A4F21A7}">
      <dsp:nvSpPr>
        <dsp:cNvPr id="0" name=""/>
        <dsp:cNvSpPr/>
      </dsp:nvSpPr>
      <dsp:spPr>
        <a:xfrm>
          <a:off x="0" y="4599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5DAFA-06BC-1445-A3CE-EA32D6E40060}">
      <dsp:nvSpPr>
        <dsp:cNvPr id="0" name=""/>
        <dsp:cNvSpPr/>
      </dsp:nvSpPr>
      <dsp:spPr>
        <a:xfrm>
          <a:off x="0" y="4599"/>
          <a:ext cx="6391275" cy="84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Immune activation through secretion of cytokines and recruitment of macrophages and neutrophils occurs after onset of UTI</a:t>
          </a:r>
        </a:p>
      </dsp:txBody>
      <dsp:txXfrm>
        <a:off x="0" y="4599"/>
        <a:ext cx="6391275" cy="845239"/>
      </dsp:txXfrm>
    </dsp:sp>
    <dsp:sp modelId="{B46758B5-E2CC-5941-BFEF-2B261660E1A2}">
      <dsp:nvSpPr>
        <dsp:cNvPr id="0" name=""/>
        <dsp:cNvSpPr/>
      </dsp:nvSpPr>
      <dsp:spPr>
        <a:xfrm>
          <a:off x="0" y="849838"/>
          <a:ext cx="6391275" cy="0"/>
        </a:xfrm>
        <a:prstGeom prst="line">
          <a:avLst/>
        </a:prstGeom>
        <a:solidFill>
          <a:schemeClr val="accent2">
            <a:hueOff val="5345"/>
            <a:satOff val="-15145"/>
            <a:lumOff val="941"/>
            <a:alphaOff val="0"/>
          </a:schemeClr>
        </a:solidFill>
        <a:ln w="19050" cap="rnd" cmpd="sng" algn="ctr">
          <a:solidFill>
            <a:schemeClr val="accent2">
              <a:hueOff val="5345"/>
              <a:satOff val="-15145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9EAF2-A5C1-4546-91ED-3A526AD7055B}">
      <dsp:nvSpPr>
        <dsp:cNvPr id="0" name=""/>
        <dsp:cNvSpPr/>
      </dsp:nvSpPr>
      <dsp:spPr>
        <a:xfrm>
          <a:off x="0" y="849838"/>
          <a:ext cx="6391275" cy="84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Persistent acute immune response and tissue inflammation occurs</a:t>
          </a:r>
        </a:p>
      </dsp:txBody>
      <dsp:txXfrm>
        <a:off x="0" y="849838"/>
        <a:ext cx="6391275" cy="845239"/>
      </dsp:txXfrm>
    </dsp:sp>
    <dsp:sp modelId="{0431B340-89D5-9E4B-8595-06741F9441F1}">
      <dsp:nvSpPr>
        <dsp:cNvPr id="0" name=""/>
        <dsp:cNvSpPr/>
      </dsp:nvSpPr>
      <dsp:spPr>
        <a:xfrm>
          <a:off x="0" y="1695077"/>
          <a:ext cx="6391275" cy="0"/>
        </a:xfrm>
        <a:prstGeom prst="line">
          <a:avLst/>
        </a:prstGeom>
        <a:solidFill>
          <a:schemeClr val="accent2">
            <a:hueOff val="10689"/>
            <a:satOff val="-30290"/>
            <a:lumOff val="1882"/>
            <a:alphaOff val="0"/>
          </a:schemeClr>
        </a:solidFill>
        <a:ln w="19050" cap="rnd" cmpd="sng" algn="ctr">
          <a:solidFill>
            <a:schemeClr val="accent2">
              <a:hueOff val="10689"/>
              <a:satOff val="-30290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010EB-6E66-D248-837B-E1891B4F66A4}">
      <dsp:nvSpPr>
        <dsp:cNvPr id="0" name=""/>
        <dsp:cNvSpPr/>
      </dsp:nvSpPr>
      <dsp:spPr>
        <a:xfrm>
          <a:off x="0" y="1695077"/>
          <a:ext cx="6391275" cy="84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Inflammation becomes chronic with multiple UTIs</a:t>
          </a:r>
        </a:p>
      </dsp:txBody>
      <dsp:txXfrm>
        <a:off x="0" y="1695077"/>
        <a:ext cx="6391275" cy="845239"/>
      </dsp:txXfrm>
    </dsp:sp>
    <dsp:sp modelId="{181C8825-F177-A044-9875-654FA8CE80F1}">
      <dsp:nvSpPr>
        <dsp:cNvPr id="0" name=""/>
        <dsp:cNvSpPr/>
      </dsp:nvSpPr>
      <dsp:spPr>
        <a:xfrm>
          <a:off x="0" y="2540316"/>
          <a:ext cx="6391275" cy="0"/>
        </a:xfrm>
        <a:prstGeom prst="line">
          <a:avLst/>
        </a:prstGeom>
        <a:solidFill>
          <a:schemeClr val="accent2">
            <a:hueOff val="16034"/>
            <a:satOff val="-45436"/>
            <a:lumOff val="2824"/>
            <a:alphaOff val="0"/>
          </a:schemeClr>
        </a:solidFill>
        <a:ln w="19050" cap="rnd" cmpd="sng" algn="ctr">
          <a:solidFill>
            <a:schemeClr val="accent2">
              <a:hueOff val="16034"/>
              <a:satOff val="-45436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752D9-26D9-034F-9DCE-417080A19100}">
      <dsp:nvSpPr>
        <dsp:cNvPr id="0" name=""/>
        <dsp:cNvSpPr/>
      </dsp:nvSpPr>
      <dsp:spPr>
        <a:xfrm>
          <a:off x="0" y="2540316"/>
          <a:ext cx="6391275" cy="84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in COX-2 after an infection of the bladder epithelial cells</a:t>
          </a:r>
        </a:p>
      </dsp:txBody>
      <dsp:txXfrm>
        <a:off x="0" y="2540316"/>
        <a:ext cx="6391275" cy="845239"/>
      </dsp:txXfrm>
    </dsp:sp>
    <dsp:sp modelId="{E527205B-119A-8949-AC89-F94A7560BD12}">
      <dsp:nvSpPr>
        <dsp:cNvPr id="0" name=""/>
        <dsp:cNvSpPr/>
      </dsp:nvSpPr>
      <dsp:spPr>
        <a:xfrm>
          <a:off x="0" y="3385555"/>
          <a:ext cx="6391275" cy="0"/>
        </a:xfrm>
        <a:prstGeom prst="line">
          <a:avLst/>
        </a:prstGeom>
        <a:solidFill>
          <a:schemeClr val="accent2">
            <a:hueOff val="21378"/>
            <a:satOff val="-60581"/>
            <a:lumOff val="3765"/>
            <a:alphaOff val="0"/>
          </a:schemeClr>
        </a:solidFill>
        <a:ln w="19050" cap="rnd" cmpd="sng" algn="ctr">
          <a:solidFill>
            <a:schemeClr val="accent2">
              <a:hueOff val="21378"/>
              <a:satOff val="-60581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72D82-C3BF-F247-960D-E0484330A861}">
      <dsp:nvSpPr>
        <dsp:cNvPr id="0" name=""/>
        <dsp:cNvSpPr/>
      </dsp:nvSpPr>
      <dsp:spPr>
        <a:xfrm>
          <a:off x="0" y="3385555"/>
          <a:ext cx="6385033" cy="137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Double blind RCT on 79 women with uncomplicated UTI showed equivalent symptoms by Day 4 when taking ibuprofen (200 mg </a:t>
          </a:r>
          <a:r>
            <a:rPr lang="en-US" sz="1800" kern="1200" dirty="0" err="1"/>
            <a:t>tid</a:t>
          </a:r>
          <a:r>
            <a:rPr lang="en-US" sz="1800" kern="1200" dirty="0"/>
            <a:t>) compared to ciprofloxacin.</a:t>
          </a:r>
        </a:p>
      </dsp:txBody>
      <dsp:txXfrm>
        <a:off x="0" y="3385555"/>
        <a:ext cx="6385033" cy="1378187"/>
      </dsp:txXfrm>
    </dsp:sp>
    <dsp:sp modelId="{2BBABFDC-A1C6-AE47-BD5E-09898CCD1403}">
      <dsp:nvSpPr>
        <dsp:cNvPr id="0" name=""/>
        <dsp:cNvSpPr/>
      </dsp:nvSpPr>
      <dsp:spPr>
        <a:xfrm>
          <a:off x="0" y="4763743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C6344-1E57-7544-88E8-386FB4199740}">
      <dsp:nvSpPr>
        <dsp:cNvPr id="0" name=""/>
        <dsp:cNvSpPr/>
      </dsp:nvSpPr>
      <dsp:spPr>
        <a:xfrm>
          <a:off x="0" y="4763743"/>
          <a:ext cx="6385033" cy="87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 x 2 factorial placebo RCT evaluating ibuprofen in 382 women demonstrated substantial reduction in antibiotic use in patients taking ibuprofen without differences in terms of symptom relief or speed of recovery.</a:t>
          </a:r>
        </a:p>
      </dsp:txBody>
      <dsp:txXfrm>
        <a:off x="0" y="4763743"/>
        <a:ext cx="6385033" cy="87945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CA854-DBCB-5D4B-A63C-1493445BEFED}">
      <dsp:nvSpPr>
        <dsp:cNvPr id="0" name=""/>
        <dsp:cNvSpPr/>
      </dsp:nvSpPr>
      <dsp:spPr>
        <a:xfrm>
          <a:off x="0" y="2953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DC032-6E71-8245-8457-0D38F0CEA133}">
      <dsp:nvSpPr>
        <dsp:cNvPr id="0" name=""/>
        <dsp:cNvSpPr/>
      </dsp:nvSpPr>
      <dsp:spPr>
        <a:xfrm>
          <a:off x="0" y="2953"/>
          <a:ext cx="6391275" cy="1007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Lactobacilli frequently dominant micro-organism in vaginal flora</a:t>
          </a:r>
          <a:endParaRPr lang="en-US" sz="1600" kern="1200" dirty="0"/>
        </a:p>
      </dsp:txBody>
      <dsp:txXfrm>
        <a:off x="0" y="2953"/>
        <a:ext cx="6391275" cy="1007077"/>
      </dsp:txXfrm>
    </dsp:sp>
    <dsp:sp modelId="{8A66A55D-82D1-A74D-A980-08D37D656CCF}">
      <dsp:nvSpPr>
        <dsp:cNvPr id="0" name=""/>
        <dsp:cNvSpPr/>
      </dsp:nvSpPr>
      <dsp:spPr>
        <a:xfrm>
          <a:off x="0" y="1010031"/>
          <a:ext cx="6391275" cy="0"/>
        </a:xfrm>
        <a:prstGeom prst="line">
          <a:avLst/>
        </a:prstGeom>
        <a:solidFill>
          <a:schemeClr val="accent2">
            <a:hueOff val="5345"/>
            <a:satOff val="-15145"/>
            <a:lumOff val="941"/>
            <a:alphaOff val="0"/>
          </a:schemeClr>
        </a:solidFill>
        <a:ln w="19050" cap="rnd" cmpd="sng" algn="ctr">
          <a:solidFill>
            <a:schemeClr val="accent2">
              <a:hueOff val="5345"/>
              <a:satOff val="-15145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F5231-75FD-054D-8CE9-F5521B47C7E6}">
      <dsp:nvSpPr>
        <dsp:cNvPr id="0" name=""/>
        <dsp:cNvSpPr/>
      </dsp:nvSpPr>
      <dsp:spPr>
        <a:xfrm>
          <a:off x="0" y="1010031"/>
          <a:ext cx="6391275" cy="1007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Ability to interfere with adherence, growth and colonization of UPEC</a:t>
          </a:r>
          <a:endParaRPr lang="en-US" sz="1600" kern="1200" dirty="0"/>
        </a:p>
      </dsp:txBody>
      <dsp:txXfrm>
        <a:off x="0" y="1010031"/>
        <a:ext cx="6391275" cy="1007077"/>
      </dsp:txXfrm>
    </dsp:sp>
    <dsp:sp modelId="{CB4FE0BB-946B-9B4A-966D-1DD4F0371B51}">
      <dsp:nvSpPr>
        <dsp:cNvPr id="0" name=""/>
        <dsp:cNvSpPr/>
      </dsp:nvSpPr>
      <dsp:spPr>
        <a:xfrm>
          <a:off x="0" y="2017109"/>
          <a:ext cx="6391275" cy="0"/>
        </a:xfrm>
        <a:prstGeom prst="line">
          <a:avLst/>
        </a:prstGeom>
        <a:solidFill>
          <a:schemeClr val="accent2">
            <a:hueOff val="10689"/>
            <a:satOff val="-30290"/>
            <a:lumOff val="1882"/>
            <a:alphaOff val="0"/>
          </a:schemeClr>
        </a:solidFill>
        <a:ln w="19050" cap="rnd" cmpd="sng" algn="ctr">
          <a:solidFill>
            <a:schemeClr val="accent2">
              <a:hueOff val="10689"/>
              <a:satOff val="-30290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1CBBE-FB68-0C4D-8CCC-A3D58026014E}">
      <dsp:nvSpPr>
        <dsp:cNvPr id="0" name=""/>
        <dsp:cNvSpPr/>
      </dsp:nvSpPr>
      <dsp:spPr>
        <a:xfrm>
          <a:off x="0" y="2017109"/>
          <a:ext cx="6391275" cy="1007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A change in normal vaginal flora has been shown to facilitate the recurrence of UTI’s such as Lactobacilli</a:t>
          </a:r>
          <a:endParaRPr lang="en-US" sz="1800" kern="1200" dirty="0"/>
        </a:p>
      </dsp:txBody>
      <dsp:txXfrm>
        <a:off x="0" y="2017109"/>
        <a:ext cx="6391275" cy="1007077"/>
      </dsp:txXfrm>
    </dsp:sp>
    <dsp:sp modelId="{784B0CD0-1ED5-A641-8E21-2C475830A459}">
      <dsp:nvSpPr>
        <dsp:cNvPr id="0" name=""/>
        <dsp:cNvSpPr/>
      </dsp:nvSpPr>
      <dsp:spPr>
        <a:xfrm>
          <a:off x="0" y="3024187"/>
          <a:ext cx="6391275" cy="0"/>
        </a:xfrm>
        <a:prstGeom prst="line">
          <a:avLst/>
        </a:prstGeom>
        <a:solidFill>
          <a:schemeClr val="accent2">
            <a:hueOff val="16034"/>
            <a:satOff val="-45436"/>
            <a:lumOff val="2824"/>
            <a:alphaOff val="0"/>
          </a:schemeClr>
        </a:solidFill>
        <a:ln w="19050" cap="rnd" cmpd="sng" algn="ctr">
          <a:solidFill>
            <a:schemeClr val="accent2">
              <a:hueOff val="16034"/>
              <a:satOff val="-45436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D8EAA-61D2-F444-8626-F6D5121EB265}">
      <dsp:nvSpPr>
        <dsp:cNvPr id="0" name=""/>
        <dsp:cNvSpPr/>
      </dsp:nvSpPr>
      <dsp:spPr>
        <a:xfrm>
          <a:off x="0" y="3024187"/>
          <a:ext cx="6391275" cy="1007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Exact mechanisms of action are still unknown</a:t>
          </a:r>
          <a:endParaRPr lang="en-US" sz="1800" kern="1200" dirty="0"/>
        </a:p>
      </dsp:txBody>
      <dsp:txXfrm>
        <a:off x="0" y="3024187"/>
        <a:ext cx="6391275" cy="1007077"/>
      </dsp:txXfrm>
    </dsp:sp>
    <dsp:sp modelId="{D0915A76-BB33-EB4F-952A-B303E5084512}">
      <dsp:nvSpPr>
        <dsp:cNvPr id="0" name=""/>
        <dsp:cNvSpPr/>
      </dsp:nvSpPr>
      <dsp:spPr>
        <a:xfrm>
          <a:off x="0" y="4031264"/>
          <a:ext cx="6391275" cy="0"/>
        </a:xfrm>
        <a:prstGeom prst="line">
          <a:avLst/>
        </a:prstGeom>
        <a:solidFill>
          <a:schemeClr val="accent2">
            <a:hueOff val="21378"/>
            <a:satOff val="-60581"/>
            <a:lumOff val="3765"/>
            <a:alphaOff val="0"/>
          </a:schemeClr>
        </a:solidFill>
        <a:ln w="19050" cap="rnd" cmpd="sng" algn="ctr">
          <a:solidFill>
            <a:schemeClr val="accent2">
              <a:hueOff val="21378"/>
              <a:satOff val="-60581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3E34F-3974-814C-A2D9-0E93F73453E9}">
      <dsp:nvSpPr>
        <dsp:cNvPr id="0" name=""/>
        <dsp:cNvSpPr/>
      </dsp:nvSpPr>
      <dsp:spPr>
        <a:xfrm>
          <a:off x="0" y="4031264"/>
          <a:ext cx="6391275" cy="1007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3 modes of action: bacteriostatic effect, lactic acid and hydrogen peroxide to disrupt adhesion and invasion, bactericidal, immune system modulator</a:t>
          </a:r>
          <a:endParaRPr lang="en-US" sz="1600" kern="1200" dirty="0"/>
        </a:p>
      </dsp:txBody>
      <dsp:txXfrm>
        <a:off x="0" y="4031264"/>
        <a:ext cx="6391275" cy="1007077"/>
      </dsp:txXfrm>
    </dsp:sp>
    <dsp:sp modelId="{F2469A5F-5C9B-F94F-9FB3-56FB46F09DEA}">
      <dsp:nvSpPr>
        <dsp:cNvPr id="0" name=""/>
        <dsp:cNvSpPr/>
      </dsp:nvSpPr>
      <dsp:spPr>
        <a:xfrm>
          <a:off x="0" y="5038342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CF659-1695-014E-8361-9043BC805392}">
      <dsp:nvSpPr>
        <dsp:cNvPr id="0" name=""/>
        <dsp:cNvSpPr/>
      </dsp:nvSpPr>
      <dsp:spPr>
        <a:xfrm>
          <a:off x="0" y="5038342"/>
          <a:ext cx="5323982" cy="1007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Bio-</a:t>
          </a:r>
          <a:r>
            <a:rPr lang="en-US" sz="1400" kern="1200" dirty="0" err="1"/>
            <a:t>Kult</a:t>
          </a:r>
          <a:r>
            <a:rPr lang="en-US" sz="1400" kern="1200" dirty="0"/>
            <a:t> pro-Cyan commercially available product containing probiotics Lactobacillus acidophilus PXN 35, Lactobacillus </a:t>
          </a:r>
          <a:r>
            <a:rPr lang="en-US" sz="1400" kern="1200" dirty="0" err="1"/>
            <a:t>platarum</a:t>
          </a:r>
          <a:r>
            <a:rPr lang="en-US" sz="1400" kern="1200" dirty="0"/>
            <a:t> PXN47 and cranberry extract 36 mg/day PACs 2 x daily for 26 weeks led to significantly lower number of RUTIs compared to placebo</a:t>
          </a:r>
        </a:p>
      </dsp:txBody>
      <dsp:txXfrm>
        <a:off x="0" y="5038342"/>
        <a:ext cx="5323982" cy="1007077"/>
      </dsp:txXfrm>
    </dsp:sp>
    <dsp:sp modelId="{80916BD0-F6B6-8146-886D-C36E76E4C53E}">
      <dsp:nvSpPr>
        <dsp:cNvPr id="0" name=""/>
        <dsp:cNvSpPr/>
      </dsp:nvSpPr>
      <dsp:spPr>
        <a:xfrm>
          <a:off x="5343946" y="5084074"/>
          <a:ext cx="1044831" cy="91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343946" y="5084074"/>
        <a:ext cx="1044831" cy="914631"/>
      </dsp:txXfrm>
    </dsp:sp>
    <dsp:sp modelId="{FA02BAC7-3672-C244-BB40-D33357C0EF32}">
      <dsp:nvSpPr>
        <dsp:cNvPr id="0" name=""/>
        <dsp:cNvSpPr/>
      </dsp:nvSpPr>
      <dsp:spPr>
        <a:xfrm>
          <a:off x="5323982" y="5998705"/>
          <a:ext cx="10647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A1433-458C-EE4B-BACC-17B46ADB2260}">
      <dsp:nvSpPr>
        <dsp:cNvPr id="0" name=""/>
        <dsp:cNvSpPr/>
      </dsp:nvSpPr>
      <dsp:spPr>
        <a:xfrm>
          <a:off x="0" y="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70D11-03B1-AC4E-BF65-64FAF7EA8D09}">
      <dsp:nvSpPr>
        <dsp:cNvPr id="0" name=""/>
        <dsp:cNvSpPr/>
      </dsp:nvSpPr>
      <dsp:spPr>
        <a:xfrm>
          <a:off x="0" y="0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FDA approved for prophylaxis of recurrent UTI in patient when long-term therapy is necessary.</a:t>
          </a:r>
        </a:p>
      </dsp:txBody>
      <dsp:txXfrm>
        <a:off x="0" y="0"/>
        <a:ext cx="6391275" cy="1311671"/>
      </dsp:txXfrm>
    </dsp:sp>
    <dsp:sp modelId="{17C37B2F-C713-5348-8F16-7EB99B4FD335}">
      <dsp:nvSpPr>
        <dsp:cNvPr id="0" name=""/>
        <dsp:cNvSpPr/>
      </dsp:nvSpPr>
      <dsp:spPr>
        <a:xfrm>
          <a:off x="0" y="1311671"/>
          <a:ext cx="6391275" cy="0"/>
        </a:xfrm>
        <a:prstGeom prst="line">
          <a:avLst/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 w="19050" cap="rnd" cmpd="sng" algn="ctr">
          <a:solidFill>
            <a:schemeClr val="accent2">
              <a:hueOff val="8908"/>
              <a:satOff val="-25242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CED68-EBF9-D848-BF50-85BD8CED5920}">
      <dsp:nvSpPr>
        <dsp:cNvPr id="0" name=""/>
        <dsp:cNvSpPr/>
      </dsp:nvSpPr>
      <dsp:spPr>
        <a:xfrm>
          <a:off x="0" y="1311671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Methenamine Hippurate and Methenamine Mandelate</a:t>
          </a:r>
        </a:p>
      </dsp:txBody>
      <dsp:txXfrm>
        <a:off x="0" y="1311671"/>
        <a:ext cx="6391275" cy="1311671"/>
      </dsp:txXfrm>
    </dsp:sp>
    <dsp:sp modelId="{9F5D977C-BEF5-8243-B9CF-9904CA692928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 w="19050" cap="rnd" cmpd="sng" algn="ctr">
          <a:solidFill>
            <a:schemeClr val="accent2">
              <a:hueOff val="17815"/>
              <a:satOff val="-5048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C7F89-C47E-194C-8002-89E7F2F68C98}">
      <dsp:nvSpPr>
        <dsp:cNvPr id="0" name=""/>
        <dsp:cNvSpPr/>
      </dsp:nvSpPr>
      <dsp:spPr>
        <a:xfrm>
          <a:off x="0" y="2623343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Dosage 1 gm 4 times daily</a:t>
          </a:r>
        </a:p>
      </dsp:txBody>
      <dsp:txXfrm>
        <a:off x="0" y="2623343"/>
        <a:ext cx="6391275" cy="1311671"/>
      </dsp:txXfrm>
    </dsp:sp>
    <dsp:sp modelId="{D0D2A226-3689-7544-B924-8AA73854960F}">
      <dsp:nvSpPr>
        <dsp:cNvPr id="0" name=""/>
        <dsp:cNvSpPr/>
      </dsp:nvSpPr>
      <dsp:spPr>
        <a:xfrm>
          <a:off x="0" y="3935015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E8760-3BA2-504D-A623-949AC04CB434}">
      <dsp:nvSpPr>
        <dsp:cNvPr id="0" name=""/>
        <dsp:cNvSpPr/>
      </dsp:nvSpPr>
      <dsp:spPr>
        <a:xfrm>
          <a:off x="0" y="3935015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Contraindicated in individuals with renal or hepatic impairment or severe dehydration.</a:t>
          </a:r>
        </a:p>
      </dsp:txBody>
      <dsp:txXfrm>
        <a:off x="0" y="3935015"/>
        <a:ext cx="6391275" cy="131167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48301-B466-CF4B-B5D3-63A3884A7067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103F5-2723-4143-9A89-DDA031E0BBA6}">
      <dsp:nvSpPr>
        <dsp:cNvPr id="0" name=""/>
        <dsp:cNvSpPr/>
      </dsp:nvSpPr>
      <dsp:spPr>
        <a:xfrm>
          <a:off x="0" y="256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recommended adults 60 years and older</a:t>
          </a:r>
          <a:endParaRPr lang="en-US" sz="2200" kern="1200"/>
        </a:p>
      </dsp:txBody>
      <dsp:txXfrm>
        <a:off x="0" y="2561"/>
        <a:ext cx="6391275" cy="873593"/>
      </dsp:txXfrm>
    </dsp:sp>
    <dsp:sp modelId="{055E44E4-1865-B04E-9050-CA39CD3A2BA0}">
      <dsp:nvSpPr>
        <dsp:cNvPr id="0" name=""/>
        <dsp:cNvSpPr/>
      </dsp:nvSpPr>
      <dsp:spPr>
        <a:xfrm>
          <a:off x="0" y="876155"/>
          <a:ext cx="6391275" cy="0"/>
        </a:xfrm>
        <a:prstGeom prst="line">
          <a:avLst/>
        </a:prstGeom>
        <a:solidFill>
          <a:schemeClr val="accent2">
            <a:hueOff val="5345"/>
            <a:satOff val="-15145"/>
            <a:lumOff val="941"/>
            <a:alphaOff val="0"/>
          </a:schemeClr>
        </a:solidFill>
        <a:ln w="19050" cap="rnd" cmpd="sng" algn="ctr">
          <a:solidFill>
            <a:schemeClr val="accent2">
              <a:hueOff val="5345"/>
              <a:satOff val="-15145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8E3D8-0FF1-824C-9871-63D456089B20}">
      <dsp:nvSpPr>
        <dsp:cNvPr id="0" name=""/>
        <dsp:cNvSpPr/>
      </dsp:nvSpPr>
      <dsp:spPr>
        <a:xfrm>
          <a:off x="0" y="876155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2 tablets</a:t>
          </a:r>
          <a:endParaRPr lang="en-US" sz="2200" kern="1200"/>
        </a:p>
      </dsp:txBody>
      <dsp:txXfrm>
        <a:off x="0" y="876155"/>
        <a:ext cx="6391275" cy="873593"/>
      </dsp:txXfrm>
    </dsp:sp>
    <dsp:sp modelId="{C3599A32-3D37-024B-85BC-4DAEA34953A0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2">
            <a:hueOff val="10689"/>
            <a:satOff val="-30290"/>
            <a:lumOff val="1882"/>
            <a:alphaOff val="0"/>
          </a:schemeClr>
        </a:solidFill>
        <a:ln w="19050" cap="rnd" cmpd="sng" algn="ctr">
          <a:solidFill>
            <a:schemeClr val="accent2">
              <a:hueOff val="10689"/>
              <a:satOff val="-30290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E69AE-63C9-8F4F-A029-C32338F8C3BB}">
      <dsp:nvSpPr>
        <dsp:cNvPr id="0" name=""/>
        <dsp:cNvSpPr/>
      </dsp:nvSpPr>
      <dsp:spPr>
        <a:xfrm>
          <a:off x="0" y="1749749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Three times daily</a:t>
          </a:r>
          <a:endParaRPr lang="en-US" sz="2200" kern="1200"/>
        </a:p>
      </dsp:txBody>
      <dsp:txXfrm>
        <a:off x="0" y="1749749"/>
        <a:ext cx="6391275" cy="873593"/>
      </dsp:txXfrm>
    </dsp:sp>
    <dsp:sp modelId="{921D6581-1AFE-EA4D-B4BE-7CC5FAD3B5BD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2">
            <a:hueOff val="16034"/>
            <a:satOff val="-45436"/>
            <a:lumOff val="2824"/>
            <a:alphaOff val="0"/>
          </a:schemeClr>
        </a:solidFill>
        <a:ln w="19050" cap="rnd" cmpd="sng" algn="ctr">
          <a:solidFill>
            <a:schemeClr val="accent2">
              <a:hueOff val="16034"/>
              <a:satOff val="-45436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11AB9-9ECE-BF4D-9156-D5DCC7B14F2F}">
      <dsp:nvSpPr>
        <dsp:cNvPr id="0" name=""/>
        <dsp:cNvSpPr/>
      </dsp:nvSpPr>
      <dsp:spPr>
        <a:xfrm>
          <a:off x="0" y="2623343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over-the-counter</a:t>
          </a:r>
          <a:endParaRPr lang="en-US" sz="2200" kern="1200"/>
        </a:p>
      </dsp:txBody>
      <dsp:txXfrm>
        <a:off x="0" y="2623343"/>
        <a:ext cx="6391275" cy="873593"/>
      </dsp:txXfrm>
    </dsp:sp>
    <dsp:sp modelId="{A6039B00-D447-CA41-B37F-C142E1D3BAB8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2">
            <a:hueOff val="21378"/>
            <a:satOff val="-60581"/>
            <a:lumOff val="3765"/>
            <a:alphaOff val="0"/>
          </a:schemeClr>
        </a:solidFill>
        <a:ln w="19050" cap="rnd" cmpd="sng" algn="ctr">
          <a:solidFill>
            <a:schemeClr val="accent2">
              <a:hueOff val="21378"/>
              <a:satOff val="-60581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4549D-04A1-014C-81EF-14DC61246ACA}">
      <dsp:nvSpPr>
        <dsp:cNvPr id="0" name=""/>
        <dsp:cNvSpPr/>
      </dsp:nvSpPr>
      <dsp:spPr>
        <a:xfrm>
          <a:off x="0" y="3496937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Safe and effective drug for prevention of UTI in older adults with adequate renal function.</a:t>
          </a:r>
          <a:endParaRPr lang="en-US" sz="2200" kern="1200"/>
        </a:p>
      </dsp:txBody>
      <dsp:txXfrm>
        <a:off x="0" y="3496937"/>
        <a:ext cx="6391275" cy="873593"/>
      </dsp:txXfrm>
    </dsp:sp>
    <dsp:sp modelId="{048C5017-BA1F-2C4B-B8CD-CCA7CBF47C46}">
      <dsp:nvSpPr>
        <dsp:cNvPr id="0" name=""/>
        <dsp:cNvSpPr/>
      </dsp:nvSpPr>
      <dsp:spPr>
        <a:xfrm>
          <a:off x="0" y="4370531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10878-5140-CE4C-AC24-73BB1D756601}">
      <dsp:nvSpPr>
        <dsp:cNvPr id="0" name=""/>
        <dsp:cNvSpPr/>
      </dsp:nvSpPr>
      <dsp:spPr>
        <a:xfrm>
          <a:off x="0" y="4370531"/>
          <a:ext cx="6391275" cy="8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Side effects due to formaldehyde causes GI side effects and dysuria</a:t>
          </a:r>
          <a:endParaRPr lang="en-US" sz="2200" kern="1200"/>
        </a:p>
      </dsp:txBody>
      <dsp:txXfrm>
        <a:off x="0" y="4370531"/>
        <a:ext cx="6391275" cy="873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C99AF-BD50-F647-A272-0CEA18298ED9}">
      <dsp:nvSpPr>
        <dsp:cNvPr id="0" name=""/>
        <dsp:cNvSpPr/>
      </dsp:nvSpPr>
      <dsp:spPr>
        <a:xfrm>
          <a:off x="0" y="376"/>
          <a:ext cx="9625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3FA19-A838-EE42-900D-15B55A0FB303}">
      <dsp:nvSpPr>
        <dsp:cNvPr id="0" name=""/>
        <dsp:cNvSpPr/>
      </dsp:nvSpPr>
      <dsp:spPr>
        <a:xfrm>
          <a:off x="0" y="376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Occurs in premenopausal, sexually</a:t>
          </a:r>
        </a:p>
      </dsp:txBody>
      <dsp:txXfrm>
        <a:off x="0" y="376"/>
        <a:ext cx="9625383" cy="440815"/>
      </dsp:txXfrm>
    </dsp:sp>
    <dsp:sp modelId="{F42DFA06-4E86-B247-9BF0-FA002CA40A69}">
      <dsp:nvSpPr>
        <dsp:cNvPr id="0" name=""/>
        <dsp:cNvSpPr/>
      </dsp:nvSpPr>
      <dsp:spPr>
        <a:xfrm>
          <a:off x="0" y="441192"/>
          <a:ext cx="9625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939F-64D1-4F48-B84C-9CDAA8740842}">
      <dsp:nvSpPr>
        <dsp:cNvPr id="0" name=""/>
        <dsp:cNvSpPr/>
      </dsp:nvSpPr>
      <dsp:spPr>
        <a:xfrm>
          <a:off x="0" y="441192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active, healthy, </a:t>
          </a:r>
        </a:p>
      </dsp:txBody>
      <dsp:txXfrm>
        <a:off x="0" y="441192"/>
        <a:ext cx="9625383" cy="440815"/>
      </dsp:txXfrm>
    </dsp:sp>
    <dsp:sp modelId="{F835BA21-496F-8943-A780-3C76553D759F}">
      <dsp:nvSpPr>
        <dsp:cNvPr id="0" name=""/>
        <dsp:cNvSpPr/>
      </dsp:nvSpPr>
      <dsp:spPr>
        <a:xfrm>
          <a:off x="0" y="882007"/>
          <a:ext cx="9625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F0FED-C26F-5E44-922D-A6A2D460D9CD}">
      <dsp:nvSpPr>
        <dsp:cNvPr id="0" name=""/>
        <dsp:cNvSpPr/>
      </dsp:nvSpPr>
      <dsp:spPr>
        <a:xfrm>
          <a:off x="0" y="882007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non-pregnant women with</a:t>
          </a:r>
        </a:p>
      </dsp:txBody>
      <dsp:txXfrm>
        <a:off x="0" y="882007"/>
        <a:ext cx="9625383" cy="440815"/>
      </dsp:txXfrm>
    </dsp:sp>
    <dsp:sp modelId="{75242C18-9D14-6048-95B1-9C74FA03E107}">
      <dsp:nvSpPr>
        <dsp:cNvPr id="0" name=""/>
        <dsp:cNvSpPr/>
      </dsp:nvSpPr>
      <dsp:spPr>
        <a:xfrm>
          <a:off x="0" y="1322822"/>
          <a:ext cx="9625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B7469-E967-3249-9B68-5942662528A1}">
      <dsp:nvSpPr>
        <dsp:cNvPr id="0" name=""/>
        <dsp:cNvSpPr/>
      </dsp:nvSpPr>
      <dsp:spPr>
        <a:xfrm>
          <a:off x="0" y="1322822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normal anatomical and </a:t>
          </a:r>
        </a:p>
      </dsp:txBody>
      <dsp:txXfrm>
        <a:off x="0" y="1322822"/>
        <a:ext cx="9625383" cy="440815"/>
      </dsp:txXfrm>
    </dsp:sp>
    <dsp:sp modelId="{31642A6E-BABD-FF47-B1AB-7634DEA2AE81}">
      <dsp:nvSpPr>
        <dsp:cNvPr id="0" name=""/>
        <dsp:cNvSpPr/>
      </dsp:nvSpPr>
      <dsp:spPr>
        <a:xfrm>
          <a:off x="0" y="1763638"/>
          <a:ext cx="9625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1DCAC-8BAD-5C41-BBC7-EA969CDA0AFD}">
      <dsp:nvSpPr>
        <dsp:cNvPr id="0" name=""/>
        <dsp:cNvSpPr/>
      </dsp:nvSpPr>
      <dsp:spPr>
        <a:xfrm>
          <a:off x="0" y="1763638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physiologically normal urinary tracts</a:t>
          </a:r>
        </a:p>
      </dsp:txBody>
      <dsp:txXfrm>
        <a:off x="0" y="1763638"/>
        <a:ext cx="9625383" cy="440815"/>
      </dsp:txXfrm>
    </dsp:sp>
    <dsp:sp modelId="{25652F3F-9CAB-F441-B3C8-AFDA45332179}">
      <dsp:nvSpPr>
        <dsp:cNvPr id="0" name=""/>
        <dsp:cNvSpPr/>
      </dsp:nvSpPr>
      <dsp:spPr>
        <a:xfrm>
          <a:off x="0" y="2204453"/>
          <a:ext cx="9625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A468C-6D8E-1541-B204-F265ABD2F5FB}">
      <dsp:nvSpPr>
        <dsp:cNvPr id="0" name=""/>
        <dsp:cNvSpPr/>
      </dsp:nvSpPr>
      <dsp:spPr>
        <a:xfrm>
          <a:off x="0" y="2204453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who have not had a history of recent</a:t>
          </a:r>
        </a:p>
      </dsp:txBody>
      <dsp:txXfrm>
        <a:off x="0" y="2204453"/>
        <a:ext cx="9625383" cy="440815"/>
      </dsp:txXfrm>
    </dsp:sp>
    <dsp:sp modelId="{5E1284A9-0EBE-824F-AB14-8D61B6271991}">
      <dsp:nvSpPr>
        <dsp:cNvPr id="0" name=""/>
        <dsp:cNvSpPr/>
      </dsp:nvSpPr>
      <dsp:spPr>
        <a:xfrm>
          <a:off x="0" y="2645268"/>
          <a:ext cx="96253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19024-3305-B848-B212-452CE39A8949}">
      <dsp:nvSpPr>
        <dsp:cNvPr id="0" name=""/>
        <dsp:cNvSpPr/>
      </dsp:nvSpPr>
      <dsp:spPr>
        <a:xfrm>
          <a:off x="0" y="2645268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urinary tract infection.</a:t>
          </a:r>
        </a:p>
      </dsp:txBody>
      <dsp:txXfrm>
        <a:off x="0" y="2645268"/>
        <a:ext cx="9625383" cy="440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C6D25-F942-7A49-915F-9BE92A5B5E1A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144B4-8975-D344-A0A3-E322FB3A4D31}">
      <dsp:nvSpPr>
        <dsp:cNvPr id="0" name=""/>
        <dsp:cNvSpPr/>
      </dsp:nvSpPr>
      <dsp:spPr>
        <a:xfrm>
          <a:off x="0" y="2561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Begins with with colonization of the vaginal introitus from fecal flora which enters the urethra and ascends into the bladder</a:t>
          </a:r>
        </a:p>
      </dsp:txBody>
      <dsp:txXfrm>
        <a:off x="0" y="2561"/>
        <a:ext cx="6391275" cy="1747187"/>
      </dsp:txXfrm>
    </dsp:sp>
    <dsp:sp modelId="{CBAF99CB-1831-AD4B-9BCB-09CE828A6E91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63E06-A20E-D549-842E-1B554793E2B1}">
      <dsp:nvSpPr>
        <dsp:cNvPr id="0" name=""/>
        <dsp:cNvSpPr/>
      </dsp:nvSpPr>
      <dsp:spPr>
        <a:xfrm>
          <a:off x="0" y="1749749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Acute simple cystitis suspected when acute onset of dysuria, urinary frequency/urgency and/or suprapubic pain</a:t>
          </a:r>
        </a:p>
      </dsp:txBody>
      <dsp:txXfrm>
        <a:off x="0" y="1749749"/>
        <a:ext cx="6391275" cy="1747187"/>
      </dsp:txXfrm>
    </dsp:sp>
    <dsp:sp modelId="{4FABD4BF-C3F3-AD40-8480-B575AC7A33CB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1077B-CC59-4F48-AA27-F4C20753A8C6}">
      <dsp:nvSpPr>
        <dsp:cNvPr id="0" name=""/>
        <dsp:cNvSpPr/>
      </dsp:nvSpPr>
      <dsp:spPr>
        <a:xfrm>
          <a:off x="0" y="3496937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Probability of diagnosis 50% in women with these symptoms greater than 90% in women with dysuria, frequency without vaginal discharge or irritation.</a:t>
          </a:r>
        </a:p>
      </dsp:txBody>
      <dsp:txXfrm>
        <a:off x="0" y="3496937"/>
        <a:ext cx="6391275" cy="1747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AB268-7A65-7E47-8302-EC6CD82E49AE}">
      <dsp:nvSpPr>
        <dsp:cNvPr id="0" name=""/>
        <dsp:cNvSpPr/>
      </dsp:nvSpPr>
      <dsp:spPr>
        <a:xfrm>
          <a:off x="0" y="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C1DE3-6AD7-F941-A31E-5311598684C3}">
      <dsp:nvSpPr>
        <dsp:cNvPr id="0" name=""/>
        <dsp:cNvSpPr/>
      </dsp:nvSpPr>
      <dsp:spPr>
        <a:xfrm>
          <a:off x="0" y="0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Eliminating the organism</a:t>
          </a:r>
          <a:endParaRPr lang="en-US" sz="3900" kern="1200"/>
        </a:p>
      </dsp:txBody>
      <dsp:txXfrm>
        <a:off x="0" y="0"/>
        <a:ext cx="6391275" cy="1311671"/>
      </dsp:txXfrm>
    </dsp:sp>
    <dsp:sp modelId="{008BD6B3-9387-7742-B290-573453D2BDD8}">
      <dsp:nvSpPr>
        <dsp:cNvPr id="0" name=""/>
        <dsp:cNvSpPr/>
      </dsp:nvSpPr>
      <dsp:spPr>
        <a:xfrm>
          <a:off x="0" y="1311671"/>
          <a:ext cx="6391275" cy="0"/>
        </a:xfrm>
        <a:prstGeom prst="line">
          <a:avLst/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 w="19050" cap="rnd" cmpd="sng" algn="ctr">
          <a:solidFill>
            <a:schemeClr val="accent2">
              <a:hueOff val="8908"/>
              <a:satOff val="-25242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100D1-E56F-FA40-A726-3C47C7F6BB7F}">
      <dsp:nvSpPr>
        <dsp:cNvPr id="0" name=""/>
        <dsp:cNvSpPr/>
      </dsp:nvSpPr>
      <dsp:spPr>
        <a:xfrm>
          <a:off x="0" y="1311671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Relieve symptoms</a:t>
          </a:r>
          <a:endParaRPr lang="en-US" sz="3900" kern="1200"/>
        </a:p>
      </dsp:txBody>
      <dsp:txXfrm>
        <a:off x="0" y="1311671"/>
        <a:ext cx="6391275" cy="1311671"/>
      </dsp:txXfrm>
    </dsp:sp>
    <dsp:sp modelId="{F2EC453A-FF58-D14D-AFB8-914919D46057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 w="19050" cap="rnd" cmpd="sng" algn="ctr">
          <a:solidFill>
            <a:schemeClr val="accent2">
              <a:hueOff val="17815"/>
              <a:satOff val="-5048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015B1-719B-0740-A5E3-D7AEA0BDEBD3}">
      <dsp:nvSpPr>
        <dsp:cNvPr id="0" name=""/>
        <dsp:cNvSpPr/>
      </dsp:nvSpPr>
      <dsp:spPr>
        <a:xfrm>
          <a:off x="0" y="2623343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Prevent Complications</a:t>
          </a:r>
          <a:endParaRPr lang="en-US" sz="3900" kern="1200"/>
        </a:p>
      </dsp:txBody>
      <dsp:txXfrm>
        <a:off x="0" y="2623343"/>
        <a:ext cx="6391275" cy="1311671"/>
      </dsp:txXfrm>
    </dsp:sp>
    <dsp:sp modelId="{3B700710-3C38-7C44-AD9F-6A966AC35D1C}">
      <dsp:nvSpPr>
        <dsp:cNvPr id="0" name=""/>
        <dsp:cNvSpPr/>
      </dsp:nvSpPr>
      <dsp:spPr>
        <a:xfrm>
          <a:off x="0" y="3935015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A63A0-C137-504F-A388-101E79CAA7E5}">
      <dsp:nvSpPr>
        <dsp:cNvPr id="0" name=""/>
        <dsp:cNvSpPr/>
      </dsp:nvSpPr>
      <dsp:spPr>
        <a:xfrm>
          <a:off x="0" y="3935015"/>
          <a:ext cx="6391275" cy="13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Resume normal activities</a:t>
          </a:r>
          <a:endParaRPr lang="en-US" sz="3900" kern="1200"/>
        </a:p>
      </dsp:txBody>
      <dsp:txXfrm>
        <a:off x="0" y="3935015"/>
        <a:ext cx="6391275" cy="13116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C396E-02AA-CF43-9E01-D1D9C7BCD441}">
      <dsp:nvSpPr>
        <dsp:cNvPr id="0" name=""/>
        <dsp:cNvSpPr/>
      </dsp:nvSpPr>
      <dsp:spPr>
        <a:xfrm>
          <a:off x="0" y="0"/>
          <a:ext cx="96253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7B56A-D12F-5845-BB83-BFA5518CA34B}">
      <dsp:nvSpPr>
        <dsp:cNvPr id="0" name=""/>
        <dsp:cNvSpPr/>
      </dsp:nvSpPr>
      <dsp:spPr>
        <a:xfrm>
          <a:off x="0" y="0"/>
          <a:ext cx="9625383" cy="77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Defined as two separate culture-proven episodes of acute bacterial cystitis and associated symptoms within 6 months</a:t>
          </a:r>
        </a:p>
      </dsp:txBody>
      <dsp:txXfrm>
        <a:off x="0" y="0"/>
        <a:ext cx="9625383" cy="771615"/>
      </dsp:txXfrm>
    </dsp:sp>
    <dsp:sp modelId="{455D7AF0-65C9-DE4E-8C6D-8E16FCA3B771}">
      <dsp:nvSpPr>
        <dsp:cNvPr id="0" name=""/>
        <dsp:cNvSpPr/>
      </dsp:nvSpPr>
      <dsp:spPr>
        <a:xfrm>
          <a:off x="0" y="771615"/>
          <a:ext cx="9625383" cy="0"/>
        </a:xfrm>
        <a:prstGeom prst="line">
          <a:avLst/>
        </a:prstGeom>
        <a:solidFill>
          <a:schemeClr val="accent5">
            <a:hueOff val="-2136661"/>
            <a:satOff val="-3512"/>
            <a:lumOff val="-131"/>
            <a:alphaOff val="0"/>
          </a:schemeClr>
        </a:solidFill>
        <a:ln w="19050" cap="rnd" cmpd="sng" algn="ctr">
          <a:solidFill>
            <a:schemeClr val="accent5">
              <a:hueOff val="-2136661"/>
              <a:satOff val="-3512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683B6-05D8-3F41-84CA-25B5C1A8E371}">
      <dsp:nvSpPr>
        <dsp:cNvPr id="0" name=""/>
        <dsp:cNvSpPr/>
      </dsp:nvSpPr>
      <dsp:spPr>
        <a:xfrm>
          <a:off x="0" y="771615"/>
          <a:ext cx="9625383" cy="77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Or</a:t>
          </a:r>
        </a:p>
      </dsp:txBody>
      <dsp:txXfrm>
        <a:off x="0" y="771615"/>
        <a:ext cx="9625383" cy="771615"/>
      </dsp:txXfrm>
    </dsp:sp>
    <dsp:sp modelId="{89CE452F-DE87-2044-AFB5-849B8AB36FB3}">
      <dsp:nvSpPr>
        <dsp:cNvPr id="0" name=""/>
        <dsp:cNvSpPr/>
      </dsp:nvSpPr>
      <dsp:spPr>
        <a:xfrm>
          <a:off x="0" y="1543230"/>
          <a:ext cx="9625383" cy="0"/>
        </a:xfrm>
        <a:prstGeom prst="line">
          <a:avLst/>
        </a:prstGeom>
        <a:solidFill>
          <a:schemeClr val="accent5">
            <a:hueOff val="-4273322"/>
            <a:satOff val="-7025"/>
            <a:lumOff val="-262"/>
            <a:alphaOff val="0"/>
          </a:schemeClr>
        </a:solidFill>
        <a:ln w="19050" cap="rnd" cmpd="sng" algn="ctr">
          <a:solidFill>
            <a:schemeClr val="accent5">
              <a:hueOff val="-4273322"/>
              <a:satOff val="-7025"/>
              <a:lumOff val="-2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0DED5-68D6-D942-83AD-188C0560F828}">
      <dsp:nvSpPr>
        <dsp:cNvPr id="0" name=""/>
        <dsp:cNvSpPr/>
      </dsp:nvSpPr>
      <dsp:spPr>
        <a:xfrm>
          <a:off x="0" y="1543230"/>
          <a:ext cx="9625383" cy="77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 episodes within one year</a:t>
          </a:r>
        </a:p>
      </dsp:txBody>
      <dsp:txXfrm>
        <a:off x="0" y="1543230"/>
        <a:ext cx="9625383" cy="771615"/>
      </dsp:txXfrm>
    </dsp:sp>
    <dsp:sp modelId="{E0AA0980-06E9-6E48-B068-B977CE6883B9}">
      <dsp:nvSpPr>
        <dsp:cNvPr id="0" name=""/>
        <dsp:cNvSpPr/>
      </dsp:nvSpPr>
      <dsp:spPr>
        <a:xfrm>
          <a:off x="0" y="2314845"/>
          <a:ext cx="9625383" cy="0"/>
        </a:xfrm>
        <a:prstGeom prst="line">
          <a:avLst/>
        </a:prstGeom>
        <a:solidFill>
          <a:schemeClr val="accent5">
            <a:hueOff val="-6409983"/>
            <a:satOff val="-10537"/>
            <a:lumOff val="-393"/>
            <a:alphaOff val="0"/>
          </a:schemeClr>
        </a:solidFill>
        <a:ln w="19050" cap="rnd" cmpd="sng" algn="ctr">
          <a:solidFill>
            <a:schemeClr val="accent5">
              <a:hueOff val="-6409983"/>
              <a:satOff val="-10537"/>
              <a:lumOff val="-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6D6EA-5B03-7F4C-9FBA-06CC68E551CB}">
      <dsp:nvSpPr>
        <dsp:cNvPr id="0" name=""/>
        <dsp:cNvSpPr/>
      </dsp:nvSpPr>
      <dsp:spPr>
        <a:xfrm>
          <a:off x="0" y="2314845"/>
          <a:ext cx="9625383" cy="771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 healthy adult female with uncomplicated UTI</a:t>
          </a:r>
        </a:p>
      </dsp:txBody>
      <dsp:txXfrm>
        <a:off x="0" y="2314845"/>
        <a:ext cx="9625383" cy="771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77F0A-8028-E94D-AD70-D45AC5915AF0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D0D7-DA72-B541-8D3D-47EECD0B3659}">
      <dsp:nvSpPr>
        <dsp:cNvPr id="0" name=""/>
        <dsp:cNvSpPr/>
      </dsp:nvSpPr>
      <dsp:spPr>
        <a:xfrm>
          <a:off x="0" y="640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Children</a:t>
          </a:r>
          <a:endParaRPr lang="en-US" sz="2800" kern="1200"/>
        </a:p>
      </dsp:txBody>
      <dsp:txXfrm>
        <a:off x="0" y="640"/>
        <a:ext cx="6391275" cy="749343"/>
      </dsp:txXfrm>
    </dsp:sp>
    <dsp:sp modelId="{7A95AA91-BE8B-384B-A3B9-FA7CD8B4BA88}">
      <dsp:nvSpPr>
        <dsp:cNvPr id="0" name=""/>
        <dsp:cNvSpPr/>
      </dsp:nvSpPr>
      <dsp:spPr>
        <a:xfrm>
          <a:off x="0" y="749984"/>
          <a:ext cx="6391275" cy="0"/>
        </a:xfrm>
        <a:prstGeom prst="line">
          <a:avLst/>
        </a:prstGeom>
        <a:solidFill>
          <a:schemeClr val="accent2">
            <a:hueOff val="4454"/>
            <a:satOff val="-12621"/>
            <a:lumOff val="784"/>
            <a:alphaOff val="0"/>
          </a:schemeClr>
        </a:solidFill>
        <a:ln w="19050" cap="rnd" cmpd="sng" algn="ctr">
          <a:solidFill>
            <a:schemeClr val="accent2">
              <a:hueOff val="4454"/>
              <a:satOff val="-1262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4D344-1631-F547-9305-7AA37F5F32D7}">
      <dsp:nvSpPr>
        <dsp:cNvPr id="0" name=""/>
        <dsp:cNvSpPr/>
      </dsp:nvSpPr>
      <dsp:spPr>
        <a:xfrm>
          <a:off x="0" y="749984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Pregnancy</a:t>
          </a:r>
          <a:endParaRPr lang="en-US" sz="2800" kern="1200"/>
        </a:p>
      </dsp:txBody>
      <dsp:txXfrm>
        <a:off x="0" y="749984"/>
        <a:ext cx="6391275" cy="749343"/>
      </dsp:txXfrm>
    </dsp:sp>
    <dsp:sp modelId="{EB16ABFF-A87A-7D40-9A1E-1FB7E194DB2B}">
      <dsp:nvSpPr>
        <dsp:cNvPr id="0" name=""/>
        <dsp:cNvSpPr/>
      </dsp:nvSpPr>
      <dsp:spPr>
        <a:xfrm>
          <a:off x="0" y="1499327"/>
          <a:ext cx="6391275" cy="0"/>
        </a:xfrm>
        <a:prstGeom prst="line">
          <a:avLst/>
        </a:prstGeom>
        <a:solidFill>
          <a:schemeClr val="accent2">
            <a:hueOff val="8908"/>
            <a:satOff val="-25242"/>
            <a:lumOff val="1569"/>
            <a:alphaOff val="0"/>
          </a:schemeClr>
        </a:solidFill>
        <a:ln w="19050" cap="rnd" cmpd="sng" algn="ctr">
          <a:solidFill>
            <a:schemeClr val="accent2">
              <a:hueOff val="8908"/>
              <a:satOff val="-25242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D6482-6A87-B446-B5AD-81FDCF1ABF5F}">
      <dsp:nvSpPr>
        <dsp:cNvPr id="0" name=""/>
        <dsp:cNvSpPr/>
      </dsp:nvSpPr>
      <dsp:spPr>
        <a:xfrm>
          <a:off x="0" y="1499327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Men</a:t>
          </a:r>
          <a:endParaRPr lang="en-US" sz="2800" kern="1200"/>
        </a:p>
      </dsp:txBody>
      <dsp:txXfrm>
        <a:off x="0" y="1499327"/>
        <a:ext cx="6391275" cy="749343"/>
      </dsp:txXfrm>
    </dsp:sp>
    <dsp:sp modelId="{3DE6D56E-F8C7-8842-B629-E2356DC6AAC4}">
      <dsp:nvSpPr>
        <dsp:cNvPr id="0" name=""/>
        <dsp:cNvSpPr/>
      </dsp:nvSpPr>
      <dsp:spPr>
        <a:xfrm>
          <a:off x="0" y="2248671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FC134-F78E-6E4F-8485-328DDBCFF88B}">
      <dsp:nvSpPr>
        <dsp:cNvPr id="0" name=""/>
        <dsp:cNvSpPr/>
      </dsp:nvSpPr>
      <dsp:spPr>
        <a:xfrm>
          <a:off x="0" y="2248671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Diabetes</a:t>
          </a:r>
          <a:endParaRPr lang="en-US" sz="2800" kern="1200"/>
        </a:p>
      </dsp:txBody>
      <dsp:txXfrm>
        <a:off x="0" y="2248671"/>
        <a:ext cx="6391275" cy="749343"/>
      </dsp:txXfrm>
    </dsp:sp>
    <dsp:sp modelId="{B799E59A-CBFD-2849-83F1-2254A6916914}">
      <dsp:nvSpPr>
        <dsp:cNvPr id="0" name=""/>
        <dsp:cNvSpPr/>
      </dsp:nvSpPr>
      <dsp:spPr>
        <a:xfrm>
          <a:off x="0" y="2998015"/>
          <a:ext cx="6391275" cy="0"/>
        </a:xfrm>
        <a:prstGeom prst="line">
          <a:avLst/>
        </a:prstGeom>
        <a:solidFill>
          <a:schemeClr val="accent2">
            <a:hueOff val="17815"/>
            <a:satOff val="-50484"/>
            <a:lumOff val="3137"/>
            <a:alphaOff val="0"/>
          </a:schemeClr>
        </a:solidFill>
        <a:ln w="19050" cap="rnd" cmpd="sng" algn="ctr">
          <a:solidFill>
            <a:schemeClr val="accent2">
              <a:hueOff val="17815"/>
              <a:satOff val="-50484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97C59-E1D0-6549-A34B-EA60E1E4768A}">
      <dsp:nvSpPr>
        <dsp:cNvPr id="0" name=""/>
        <dsp:cNvSpPr/>
      </dsp:nvSpPr>
      <dsp:spPr>
        <a:xfrm>
          <a:off x="0" y="2998015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Immunosuppression</a:t>
          </a:r>
          <a:endParaRPr lang="en-US" sz="2800" kern="1200"/>
        </a:p>
      </dsp:txBody>
      <dsp:txXfrm>
        <a:off x="0" y="2998015"/>
        <a:ext cx="6391275" cy="749343"/>
      </dsp:txXfrm>
    </dsp:sp>
    <dsp:sp modelId="{AB2A8FBD-F1A7-8249-BACA-BDED120BD1A0}">
      <dsp:nvSpPr>
        <dsp:cNvPr id="0" name=""/>
        <dsp:cNvSpPr/>
      </dsp:nvSpPr>
      <dsp:spPr>
        <a:xfrm>
          <a:off x="0" y="3747359"/>
          <a:ext cx="6391275" cy="0"/>
        </a:xfrm>
        <a:prstGeom prst="line">
          <a:avLst/>
        </a:prstGeom>
        <a:solidFill>
          <a:schemeClr val="accent2">
            <a:hueOff val="22269"/>
            <a:satOff val="-63105"/>
            <a:lumOff val="3922"/>
            <a:alphaOff val="0"/>
          </a:schemeClr>
        </a:solidFill>
        <a:ln w="19050" cap="rnd" cmpd="sng" algn="ctr">
          <a:solidFill>
            <a:schemeClr val="accent2">
              <a:hueOff val="22269"/>
              <a:satOff val="-63105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5D9FB-1423-A74B-A5C1-E243CDD2C611}">
      <dsp:nvSpPr>
        <dsp:cNvPr id="0" name=""/>
        <dsp:cNvSpPr/>
      </dsp:nvSpPr>
      <dsp:spPr>
        <a:xfrm>
          <a:off x="0" y="3747359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Spinal cord injury</a:t>
          </a:r>
          <a:endParaRPr lang="en-US" sz="2800" kern="1200"/>
        </a:p>
      </dsp:txBody>
      <dsp:txXfrm>
        <a:off x="0" y="3747359"/>
        <a:ext cx="6391275" cy="749343"/>
      </dsp:txXfrm>
    </dsp:sp>
    <dsp:sp modelId="{7ED34E32-CD0C-1E49-835F-D6099B5DA258}">
      <dsp:nvSpPr>
        <dsp:cNvPr id="0" name=""/>
        <dsp:cNvSpPr/>
      </dsp:nvSpPr>
      <dsp:spPr>
        <a:xfrm>
          <a:off x="0" y="4496702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62FB2-707F-DB48-83AF-65C9E0DE7CE5}">
      <dsp:nvSpPr>
        <dsp:cNvPr id="0" name=""/>
        <dsp:cNvSpPr/>
      </dsp:nvSpPr>
      <dsp:spPr>
        <a:xfrm>
          <a:off x="0" y="4496702"/>
          <a:ext cx="6391275" cy="74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/>
            <a:t>Recent urinary tract instrumentation</a:t>
          </a:r>
          <a:endParaRPr lang="en-US" sz="2800" kern="1200"/>
        </a:p>
      </dsp:txBody>
      <dsp:txXfrm>
        <a:off x="0" y="4496702"/>
        <a:ext cx="6391275" cy="7493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D2F38-3627-EC4F-AC3B-34381E4131A9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64A7C-69B7-6747-8A40-F23807D2174F}">
      <dsp:nvSpPr>
        <dsp:cNvPr id="0" name=""/>
        <dsp:cNvSpPr/>
      </dsp:nvSpPr>
      <dsp:spPr>
        <a:xfrm>
          <a:off x="0" y="640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Occurs in approximately 7% of pregnant women</a:t>
          </a:r>
        </a:p>
      </dsp:txBody>
      <dsp:txXfrm>
        <a:off x="0" y="640"/>
        <a:ext cx="6391275" cy="1049081"/>
      </dsp:txXfrm>
    </dsp:sp>
    <dsp:sp modelId="{3ED9B738-46D0-7548-89DE-95CCADDC514A}">
      <dsp:nvSpPr>
        <dsp:cNvPr id="0" name=""/>
        <dsp:cNvSpPr/>
      </dsp:nvSpPr>
      <dsp:spPr>
        <a:xfrm>
          <a:off x="0" y="1049721"/>
          <a:ext cx="6391275" cy="0"/>
        </a:xfrm>
        <a:prstGeom prst="line">
          <a:avLst/>
        </a:prstGeom>
        <a:solidFill>
          <a:schemeClr val="accent2">
            <a:hueOff val="6681"/>
            <a:satOff val="-18932"/>
            <a:lumOff val="1177"/>
            <a:alphaOff val="0"/>
          </a:schemeClr>
        </a:solidFill>
        <a:ln w="19050" cap="rnd" cmpd="sng" algn="ctr">
          <a:solidFill>
            <a:schemeClr val="accent2">
              <a:hueOff val="6681"/>
              <a:satOff val="-18932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3C389-DA15-1C42-8F9A-29C0A54189BA}">
      <dsp:nvSpPr>
        <dsp:cNvPr id="0" name=""/>
        <dsp:cNvSpPr/>
      </dsp:nvSpPr>
      <dsp:spPr>
        <a:xfrm>
          <a:off x="0" y="1049721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Pyelonephritis develops in 30% if not treated</a:t>
          </a:r>
        </a:p>
      </dsp:txBody>
      <dsp:txXfrm>
        <a:off x="0" y="1049721"/>
        <a:ext cx="6391275" cy="1049081"/>
      </dsp:txXfrm>
    </dsp:sp>
    <dsp:sp modelId="{A35B013E-765B-2846-93D4-0108DAE7A080}">
      <dsp:nvSpPr>
        <dsp:cNvPr id="0" name=""/>
        <dsp:cNvSpPr/>
      </dsp:nvSpPr>
      <dsp:spPr>
        <a:xfrm>
          <a:off x="0" y="2098802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E0668-305C-6046-BF1E-026C55A05A80}">
      <dsp:nvSpPr>
        <dsp:cNvPr id="0" name=""/>
        <dsp:cNvSpPr/>
      </dsp:nvSpPr>
      <dsp:spPr>
        <a:xfrm>
          <a:off x="0" y="2098802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Untreated UTI can contribute to prematurity or stillbirth</a:t>
          </a:r>
        </a:p>
      </dsp:txBody>
      <dsp:txXfrm>
        <a:off x="0" y="2098802"/>
        <a:ext cx="6391275" cy="1049081"/>
      </dsp:txXfrm>
    </dsp:sp>
    <dsp:sp modelId="{F560D70C-F6DB-F549-AF86-FA8AFF78C78A}">
      <dsp:nvSpPr>
        <dsp:cNvPr id="0" name=""/>
        <dsp:cNvSpPr/>
      </dsp:nvSpPr>
      <dsp:spPr>
        <a:xfrm>
          <a:off x="0" y="3147884"/>
          <a:ext cx="6391275" cy="0"/>
        </a:xfrm>
        <a:prstGeom prst="line">
          <a:avLst/>
        </a:prstGeom>
        <a:solidFill>
          <a:schemeClr val="accent2">
            <a:hueOff val="20042"/>
            <a:satOff val="-56795"/>
            <a:lumOff val="3530"/>
            <a:alphaOff val="0"/>
          </a:schemeClr>
        </a:solidFill>
        <a:ln w="19050" cap="rnd" cmpd="sng" algn="ctr">
          <a:solidFill>
            <a:schemeClr val="accent2">
              <a:hueOff val="20042"/>
              <a:satOff val="-56795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CAE0F-250F-ED4F-9E05-8557319BAEB0}">
      <dsp:nvSpPr>
        <dsp:cNvPr id="0" name=""/>
        <dsp:cNvSpPr/>
      </dsp:nvSpPr>
      <dsp:spPr>
        <a:xfrm>
          <a:off x="0" y="3147884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Always consult with OB/GYN for treatment preference</a:t>
          </a:r>
        </a:p>
      </dsp:txBody>
      <dsp:txXfrm>
        <a:off x="0" y="3147884"/>
        <a:ext cx="6391275" cy="1049081"/>
      </dsp:txXfrm>
    </dsp:sp>
    <dsp:sp modelId="{A9DD859F-ACBB-6D49-AB80-11EF4235591D}">
      <dsp:nvSpPr>
        <dsp:cNvPr id="0" name=""/>
        <dsp:cNvSpPr/>
      </dsp:nvSpPr>
      <dsp:spPr>
        <a:xfrm>
          <a:off x="0" y="4196965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30ED7-4907-D349-B105-9DBB0758EB1F}">
      <dsp:nvSpPr>
        <dsp:cNvPr id="0" name=""/>
        <dsp:cNvSpPr/>
      </dsp:nvSpPr>
      <dsp:spPr>
        <a:xfrm>
          <a:off x="0" y="4196965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Medications Keflex and Macrobid</a:t>
          </a:r>
        </a:p>
      </dsp:txBody>
      <dsp:txXfrm>
        <a:off x="0" y="4196965"/>
        <a:ext cx="6391275" cy="10490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2B83D-5445-E74C-B4C7-90CFE0E3BCFA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97CB1-561C-354D-ABB4-CA2569E24458}">
      <dsp:nvSpPr>
        <dsp:cNvPr id="0" name=""/>
        <dsp:cNvSpPr/>
      </dsp:nvSpPr>
      <dsp:spPr>
        <a:xfrm>
          <a:off x="0" y="2561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Urised, Prosed, Uribel, Urelle, Uretron  Azo</a:t>
          </a:r>
        </a:p>
      </dsp:txBody>
      <dsp:txXfrm>
        <a:off x="0" y="2561"/>
        <a:ext cx="6391275" cy="1747187"/>
      </dsp:txXfrm>
    </dsp:sp>
    <dsp:sp modelId="{4C3808A6-7CF7-BE40-8CE4-A5D435B11F46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2">
            <a:hueOff val="13361"/>
            <a:satOff val="-37863"/>
            <a:lumOff val="2353"/>
            <a:alphaOff val="0"/>
          </a:schemeClr>
        </a:solidFill>
        <a:ln w="19050" cap="rnd" cmpd="sng" algn="ctr">
          <a:solidFill>
            <a:schemeClr val="accent2">
              <a:hueOff val="13361"/>
              <a:satOff val="-37863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F5569-613F-8D42-91C6-4AFFFC12F64E}">
      <dsp:nvSpPr>
        <dsp:cNvPr id="0" name=""/>
        <dsp:cNvSpPr/>
      </dsp:nvSpPr>
      <dsp:spPr>
        <a:xfrm>
          <a:off x="0" y="1749749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have methenamine, methylene blue, atropine, hyoscyamine in different amounts (Mg)</a:t>
          </a:r>
        </a:p>
      </dsp:txBody>
      <dsp:txXfrm>
        <a:off x="0" y="1749749"/>
        <a:ext cx="6391275" cy="1747187"/>
      </dsp:txXfrm>
    </dsp:sp>
    <dsp:sp modelId="{344D911A-85BD-D940-BBC2-4B3A9D27056F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2">
            <a:hueOff val="26723"/>
            <a:satOff val="-75726"/>
            <a:lumOff val="4706"/>
            <a:alphaOff val="0"/>
          </a:schemeClr>
        </a:solidFill>
        <a:ln w="19050" cap="rnd" cmpd="sng" algn="ctr">
          <a:solidFill>
            <a:schemeClr val="accent2">
              <a:hueOff val="26723"/>
              <a:satOff val="-75726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FF18C-9DBD-6F42-8331-C639951AFCB6}">
      <dsp:nvSpPr>
        <dsp:cNvPr id="0" name=""/>
        <dsp:cNvSpPr/>
      </dsp:nvSpPr>
      <dsp:spPr>
        <a:xfrm>
          <a:off x="0" y="3496937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Turns urine and stool blue/ blue green</a:t>
          </a:r>
        </a:p>
      </dsp:txBody>
      <dsp:txXfrm>
        <a:off x="0" y="3496937"/>
        <a:ext cx="6391275" cy="1747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81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5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8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0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0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30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4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2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8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57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1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2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8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10/3/21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9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infectioncontrol/guidelines/cauti/index.html/%20CAUTIguideline2009final.pdf" TargetMode="External"/><Relationship Id="rId2" Type="http://schemas.openxmlformats.org/officeDocument/2006/relationships/hyperlink" Target="https://www.cdc.gov/nhsn/pdfs/ltc-uti-protocol_final_8-24-2012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42000"/>
                <a:hueMod val="42000"/>
                <a:satMod val="124000"/>
                <a:lumMod val="62000"/>
              </a:schemeClr>
              <a:schemeClr val="bg1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5D8411-0ED7-1640-A778-7E8F6C099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293845"/>
            <a:ext cx="9154801" cy="2681256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Evaluation and Management of Urinary Tract Infections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5AEEE-B1DD-0F41-A473-741A5A483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098730"/>
            <a:ext cx="9154800" cy="1476570"/>
          </a:xfrm>
        </p:spPr>
        <p:txBody>
          <a:bodyPr anchor="t">
            <a:norm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Best Practices: Current and Future Therapies </a:t>
            </a:r>
          </a:p>
        </p:txBody>
      </p:sp>
    </p:spTree>
    <p:extLst>
      <p:ext uri="{BB962C8B-B14F-4D97-AF65-F5344CB8AC3E}">
        <p14:creationId xmlns:p14="http://schemas.microsoft.com/office/powerpoint/2010/main" val="930215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0BD7B-3A91-FD45-AD7A-EEBAD67A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         Treatment Considerations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4105EE-4D90-42FC-BAA4-6CC2C0633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19023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14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B918C-605E-4767-B8B8-07EE8E51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A15320-BE68-4368-9AEC-EB121AA1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97429F-B09A-4755-85D6-5EF9C8EC1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9C0060-574D-48A1-896F-3BFA9E1D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2DA2D2-7E39-48E7-956A-5C5702872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8AB3D2-317E-4043-A5BE-6D078F589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E6F4C2-B396-47DA-9B43-7CBC55B9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099893-51D2-4FDD-A8B8-99DE6A1F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B387B19-E01F-4F0A-A984-04315236E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94735CE-14A3-4759-8BDD-55844E0DA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D1763A-E8CE-4920-B58C-F41A62C86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C445311-D23D-4257-8441-7D9AE2DD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3999-0DB0-0640-9361-39F01771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       Treatment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C520-3343-AD42-878B-0CB7FDB0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/>
              <a:t>Amoxicillin is often the choice for infants 2 months of age.</a:t>
            </a:r>
          </a:p>
          <a:p>
            <a:r>
              <a:rPr lang="en-US" sz="2000"/>
              <a:t>Trimethoprim-Sulfamethoxazole should not be used until after 2 months because of risk of bilirubin displacement causing hyperbilirubinemia and kernicterus.</a:t>
            </a:r>
          </a:p>
          <a:p>
            <a:r>
              <a:rPr lang="en-US" sz="2000"/>
              <a:t>Antibiotic prophylaxis for recurrent UTI should be left to pediatric urology or nephrology.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4384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B918C-605E-4767-B8B8-07EE8E51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A15320-BE68-4368-9AEC-EB121AA1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97429F-B09A-4755-85D6-5EF9C8EC1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9C0060-574D-48A1-896F-3BFA9E1D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2DA2D2-7E39-48E7-956A-5C5702872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8AB3D2-317E-4043-A5BE-6D078F589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E6F4C2-B396-47DA-9B43-7CBC55B9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099893-51D2-4FDD-A8B8-99DE6A1F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B387B19-E01F-4F0A-A984-04315236E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94735CE-14A3-4759-8BDD-55844E0DA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D1763A-E8CE-4920-B58C-F41A62C86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C445311-D23D-4257-8441-7D9AE2DD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09E52C-A879-E446-84E7-CC07ACED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Factors Contributing to UTI in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C4603-F273-0C48-83A3-6ABC682F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/>
              <a:t>Diabetes</a:t>
            </a:r>
          </a:p>
          <a:p>
            <a:r>
              <a:rPr lang="en-US" sz="2000"/>
              <a:t>Functional disability</a:t>
            </a:r>
          </a:p>
          <a:p>
            <a:r>
              <a:rPr lang="en-US" sz="2000"/>
              <a:t>Recent sexual intercourse</a:t>
            </a:r>
          </a:p>
          <a:p>
            <a:r>
              <a:rPr lang="en-US" sz="2000"/>
              <a:t>Prior history of Urogynecologic surgery</a:t>
            </a:r>
          </a:p>
          <a:p>
            <a:r>
              <a:rPr lang="en-US" sz="2000"/>
              <a:t>Urinary retention</a:t>
            </a:r>
          </a:p>
          <a:p>
            <a:r>
              <a:rPr lang="en-US" sz="2000"/>
              <a:t>Urinary incontinence</a:t>
            </a:r>
          </a:p>
          <a:p>
            <a:r>
              <a:rPr lang="en-US" sz="2000"/>
              <a:t>Renal stones</a:t>
            </a:r>
          </a:p>
          <a:p>
            <a:r>
              <a:rPr lang="en-US" sz="2000"/>
              <a:t>Immunosuppression</a:t>
            </a:r>
          </a:p>
          <a:p>
            <a:r>
              <a:rPr lang="en-US" sz="2000"/>
              <a:t>Rheumatoid arthritis medications many other meds </a:t>
            </a:r>
          </a:p>
        </p:txBody>
      </p:sp>
    </p:spTree>
    <p:extLst>
      <p:ext uri="{BB962C8B-B14F-4D97-AF65-F5344CB8AC3E}">
        <p14:creationId xmlns:p14="http://schemas.microsoft.com/office/powerpoint/2010/main" val="77672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BB50-A416-E64E-BC05-8896BB54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EBEBEB"/>
                </a:solidFill>
              </a:rPr>
              <a:t>Uncomplicated Urinary Tract Infection in Women</a:t>
            </a:r>
          </a:p>
        </p:txBody>
      </p:sp>
      <p:graphicFrame>
        <p:nvGraphicFramePr>
          <p:cNvPr id="58" name="Content Placeholder 2">
            <a:extLst>
              <a:ext uri="{FF2B5EF4-FFF2-40B4-BE49-F238E27FC236}">
                <a16:creationId xmlns:a16="http://schemas.microsoft.com/office/drawing/2014/main" id="{0A30C783-931E-48F8-82DF-8B4E6FE9D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62387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6CE23-64D5-B747-84A7-5E21BE28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Uncomplicated Urinary Tract Infection In Women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C530E93F-4C7F-4C02-866D-54ABDB8C2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9531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26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64B53-5D0E-064E-A736-2BD79E43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          Treatment Goals for UTI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08A74D-6E10-44D6-A87C-32EE69EB4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8330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7341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F575-EDD1-0A42-9FC1-1194375E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Recurrent UTI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85F016-69F9-4840-9D87-B147C4417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337594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65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A514F-418B-D944-A5F0-7EE0C154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Complicated UTI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55B2268C-2999-44CE-8750-9856C15E7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38473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611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492E7-AD3E-3146-884B-6FC93EF6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Pregnancy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1BAABA-D839-4ADE-BCF2-C4EF4D725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41347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20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951B-B06B-4E45-81B6-3C0ADED6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Antibiotic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57D75-7BBF-E54E-9D82-09E003D61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1" y="1967947"/>
            <a:ext cx="11865765" cy="4800601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Penicillin's</a:t>
            </a:r>
            <a:r>
              <a:rPr lang="en-US" sz="2000" dirty="0"/>
              <a:t>- bactericidal, inhibit the formation of the cell wall  (</a:t>
            </a:r>
            <a:r>
              <a:rPr lang="en-US" sz="2000" b="1" dirty="0"/>
              <a:t>Amoxicillin, Pen Vee K, </a:t>
            </a:r>
            <a:r>
              <a:rPr lang="en-US" sz="2000" b="1" dirty="0" err="1"/>
              <a:t>Bicillin</a:t>
            </a:r>
            <a:r>
              <a:rPr lang="en-US" sz="2000" b="1" dirty="0"/>
              <a:t> LA)</a:t>
            </a:r>
          </a:p>
          <a:p>
            <a:r>
              <a:rPr lang="en-US" sz="2000" b="1" dirty="0"/>
              <a:t>Cephalosporins</a:t>
            </a:r>
            <a:r>
              <a:rPr lang="en-US" sz="2000" dirty="0"/>
              <a:t>-similar to PCN contain beta-lactam ring structure that interferes with synthesis of the bacterial cell wall- bactericidal  (</a:t>
            </a:r>
            <a:r>
              <a:rPr lang="en-US" sz="2000" b="1" dirty="0"/>
              <a:t>Keflex, Cephalexin, Rocephin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b="1" dirty="0"/>
              <a:t>Macrolides</a:t>
            </a:r>
            <a:r>
              <a:rPr lang="en-US" sz="2000" dirty="0"/>
              <a:t>-target bacterial ribosomes and prevent protein production (</a:t>
            </a:r>
            <a:r>
              <a:rPr lang="en-US" sz="2000" b="1" dirty="0"/>
              <a:t>Azithromycin, Clarithromycin, Erythromycin)</a:t>
            </a:r>
          </a:p>
          <a:p>
            <a:endParaRPr lang="en-US" sz="2000" b="1" dirty="0"/>
          </a:p>
          <a:p>
            <a:r>
              <a:rPr lang="en-US" sz="2000" b="1" dirty="0"/>
              <a:t>Tetracyclines</a:t>
            </a:r>
            <a:r>
              <a:rPr lang="en-US" sz="2000" dirty="0"/>
              <a:t>-bacteriostatic agents work to inhibit bacterial protein synthesis (</a:t>
            </a:r>
            <a:r>
              <a:rPr lang="en-US" sz="2000" b="1" dirty="0"/>
              <a:t>Tetracycline, Doxycycline, Minocycline)</a:t>
            </a:r>
          </a:p>
        </p:txBody>
      </p:sp>
    </p:spTree>
    <p:extLst>
      <p:ext uri="{BB962C8B-B14F-4D97-AF65-F5344CB8AC3E}">
        <p14:creationId xmlns:p14="http://schemas.microsoft.com/office/powerpoint/2010/main" val="33397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81201-6671-8B4B-96EA-0250D83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Faculty 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A3EBA-D915-5A4D-BBE3-9B04F36D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773" y="4591665"/>
            <a:ext cx="3382298" cy="11501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Nothing to declare</a:t>
            </a:r>
          </a:p>
        </p:txBody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E3EF6684-B803-458A-ABA2-E6BA44EF6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0837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308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B916-C604-A34E-8069-AA059BA8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5467A-3966-904D-913F-E5B59A83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603037" cy="376748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Aminoglycoside</a:t>
            </a:r>
            <a:r>
              <a:rPr lang="en-US" sz="2400" dirty="0"/>
              <a:t> -derived from bacterium produces “streptomycin” works by stopping  bacteria from making proteins  (</a:t>
            </a:r>
            <a:r>
              <a:rPr lang="en-US" sz="2400" b="1" dirty="0"/>
              <a:t>Amikacin, Gentamycin, Neomycin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Folate Antagonists-</a:t>
            </a:r>
            <a:r>
              <a:rPr lang="en-US" sz="2400" b="1" dirty="0"/>
              <a:t>Trimethoprim</a:t>
            </a:r>
            <a:r>
              <a:rPr lang="en-US" sz="2400" dirty="0"/>
              <a:t> inhibits bacterial synthesis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Fluoroquinolones- bactericidal and kill bacteria by inhibiting bacterial enzyme DNA gyrase (</a:t>
            </a:r>
            <a:r>
              <a:rPr lang="en-US" sz="2400" b="1" dirty="0"/>
              <a:t>Ciprofloxacin, Levofloxacin, Ofloxacin)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2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58634-3E57-AF49-89FA-2C861BF2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Urinary Analgesics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470D05-0265-4536-A379-06DC07072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79883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503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ABB0-6AB2-1A4D-8288-2D6D2E43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Urinary Analgesics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23DE87-9DB3-4B49-84BA-B1B888F08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81532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9324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CC5EB-59CE-4B4B-8926-C0536518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Prevention / Suppression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530B8C-A9DF-4590-A84A-279D9FAA7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78063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970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B918C-605E-4767-B8B8-07EE8E51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A15320-BE68-4368-9AEC-EB121AA1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97429F-B09A-4755-85D6-5EF9C8EC1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9C0060-574D-48A1-896F-3BFA9E1D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2DA2D2-7E39-48E7-956A-5C5702872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8AB3D2-317E-4043-A5BE-6D078F589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E6F4C2-B396-47DA-9B43-7CBC55B9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099893-51D2-4FDD-A8B8-99DE6A1F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B387B19-E01F-4F0A-A984-04315236E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94735CE-14A3-4759-8BDD-55844E0DA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D1763A-E8CE-4920-B58C-F41A62C86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C445311-D23D-4257-8441-7D9AE2DD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B670E7-65FD-0B48-BBBD-49B3F5D7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      Urinary Tract Infection in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57B5-49EE-B74A-871D-E75743FF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/>
              <a:t>Can occur in the setting of prostatitis</a:t>
            </a:r>
          </a:p>
          <a:p>
            <a:r>
              <a:rPr lang="en-US" sz="2000"/>
              <a:t>Most men with urinary tract infection have a functional or anatomic abnormality of the GU Tract</a:t>
            </a:r>
          </a:p>
          <a:p>
            <a:r>
              <a:rPr lang="en-US" sz="2000"/>
              <a:t>Enlarge prostate or GU instrumentation predispose men to infection.</a:t>
            </a:r>
          </a:p>
          <a:p>
            <a:r>
              <a:rPr lang="en-US" sz="2000"/>
              <a:t>Similar symptoms to women.</a:t>
            </a:r>
          </a:p>
          <a:p>
            <a:r>
              <a:rPr lang="en-US" sz="2000"/>
              <a:t>E.coli is most frequent pathogen.</a:t>
            </a:r>
          </a:p>
          <a:p>
            <a:r>
              <a:rPr lang="en-US" sz="2000"/>
              <a:t>Asymptomatic bacteriuria is common in elderly men.</a:t>
            </a:r>
          </a:p>
          <a:p>
            <a:r>
              <a:rPr lang="en-US" sz="2000"/>
              <a:t>Diagnostic evaluation in young boys and men with recurrent or complicated infections.</a:t>
            </a:r>
          </a:p>
        </p:txBody>
      </p:sp>
    </p:spTree>
    <p:extLst>
      <p:ext uri="{BB962C8B-B14F-4D97-AF65-F5344CB8AC3E}">
        <p14:creationId xmlns:p14="http://schemas.microsoft.com/office/powerpoint/2010/main" val="39197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B918C-605E-4767-B8B8-07EE8E51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A15320-BE68-4368-9AEC-EB121AA1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97429F-B09A-4755-85D6-5EF9C8EC1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9C0060-574D-48A1-896F-3BFA9E1D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2DA2D2-7E39-48E7-956A-5C5702872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8AB3D2-317E-4043-A5BE-6D078F589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E6F4C2-B396-47DA-9B43-7CBC55B9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099893-51D2-4FDD-A8B8-99DE6A1F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B387B19-E01F-4F0A-A984-04315236E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94735CE-14A3-4759-8BDD-55844E0DA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D1763A-E8CE-4920-B58C-F41A62C86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C445311-D23D-4257-8441-7D9AE2DD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A62372-2966-7C4E-AF63-B6F4C919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    Urinary Tract Infections in 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0C8B6-7E77-6A44-A334-AB9F241E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r>
              <a:rPr lang="en-US" sz="1700"/>
              <a:t>Lack of evidence to guide recommendations for UTI treatment.</a:t>
            </a:r>
          </a:p>
          <a:p>
            <a:pPr>
              <a:lnSpc>
                <a:spcPct val="90000"/>
              </a:lnSpc>
            </a:pPr>
            <a:r>
              <a:rPr lang="en-US" sz="1700"/>
              <a:t>Treatment with a single-dose of antibiotic is inadequate. </a:t>
            </a:r>
          </a:p>
          <a:p>
            <a:pPr>
              <a:lnSpc>
                <a:spcPct val="90000"/>
              </a:lnSpc>
            </a:pPr>
            <a:r>
              <a:rPr lang="en-US" sz="1700"/>
              <a:t>Require at least 6 weeks of appropriate antibiotic.</a:t>
            </a:r>
          </a:p>
          <a:p>
            <a:pPr>
              <a:lnSpc>
                <a:spcPct val="90000"/>
              </a:lnSpc>
            </a:pPr>
            <a:r>
              <a:rPr lang="en-US" sz="1700"/>
              <a:t>Study of over 4,000 outpatient male veterans found longer-duration treatment (&gt;7days) for male UTI in the outpatient setting was not associated with a reduction in early or late recurrence of UTI.</a:t>
            </a:r>
          </a:p>
          <a:p>
            <a:pPr>
              <a:lnSpc>
                <a:spcPct val="90000"/>
              </a:lnSpc>
            </a:pPr>
            <a:r>
              <a:rPr lang="en-US" sz="1700"/>
              <a:t>Infectious Disease Society of America specifically excluded men from their recommendations due to lack of evidence.</a:t>
            </a:r>
          </a:p>
          <a:p>
            <a:pPr>
              <a:lnSpc>
                <a:spcPct val="90000"/>
              </a:lnSpc>
            </a:pPr>
            <a:r>
              <a:rPr lang="en-US" sz="1700"/>
              <a:t>Recommendations for treatment generally state 7-14 days of antibiotic therapy</a:t>
            </a:r>
          </a:p>
          <a:p>
            <a:pPr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130047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15338-CB9D-7048-9C0A-1426E1B2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Long Term Care Residents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AFE3BC-FEC1-4C7B-856A-DFABE81C4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70522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844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B918C-605E-4767-B8B8-07EE8E51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A15320-BE68-4368-9AEC-EB121AA1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97429F-B09A-4755-85D6-5EF9C8EC1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9C0060-574D-48A1-896F-3BFA9E1D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2DA2D2-7E39-48E7-956A-5C5702872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8AB3D2-317E-4043-A5BE-6D078F589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E6F4C2-B396-47DA-9B43-7CBC55B9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099893-51D2-4FDD-A8B8-99DE6A1F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B387B19-E01F-4F0A-A984-04315236E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94735CE-14A3-4759-8BDD-55844E0DA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D1763A-E8CE-4920-B58C-F41A62C86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C445311-D23D-4257-8441-7D9AE2DD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B26C93-7F53-B347-B956-C193A6A5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Residents  in Long-Term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86DF-61EA-4E4B-809B-8D81BD2F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/>
              <a:t>UTI most common cause of bacteremia and hospitalization in LTC residents.</a:t>
            </a:r>
          </a:p>
          <a:p>
            <a:r>
              <a:rPr lang="en-US" sz="2000"/>
              <a:t>UTI is condition in which most antibiotics are prescribed</a:t>
            </a:r>
          </a:p>
          <a:p>
            <a:r>
              <a:rPr lang="en-US" sz="2000"/>
              <a:t>Individuals with asymptomatic bacteriuria should not be prescribed antibiotics</a:t>
            </a:r>
          </a:p>
          <a:p>
            <a:pPr lvl="1"/>
            <a:r>
              <a:rPr lang="en-US" sz="2000"/>
              <a:t>Does not change chronic genitourinary symptoms or improve survival</a:t>
            </a:r>
          </a:p>
          <a:p>
            <a:pPr lvl="1"/>
            <a:r>
              <a:rPr lang="en-US" sz="2000"/>
              <a:t>Prescribing antibiotics increases risk of antimicrobial resistance</a:t>
            </a:r>
          </a:p>
        </p:txBody>
      </p:sp>
    </p:spTree>
    <p:extLst>
      <p:ext uri="{BB962C8B-B14F-4D97-AF65-F5344CB8AC3E}">
        <p14:creationId xmlns:p14="http://schemas.microsoft.com/office/powerpoint/2010/main" val="1112607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CF873A-0052-41CB-871E-9AE98CEA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C70443-01C1-4D59-A29D-F791499F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3C7076-9644-4F8A-AAD6-E23F6686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F364E5A-F065-4B51-8FCF-ACA6C3B16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6AB4F7F1-1A4D-475C-96CF-337F0AFED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36E503-2F12-4571-A2B9-B9EBADF32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7CC5E07F-2558-4E5D-A293-097CD45CB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AEAEE-A381-EC40-8232-C29A467E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  Nine Clinically Relevant Symptoms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AF2244-D9BC-4A9D-81E2-FAFC85DC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814FDB-4478-4F64-89BF-8DF9861C5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215486"/>
              </p:ext>
            </p:extLst>
          </p:nvPr>
        </p:nvGraphicFramePr>
        <p:xfrm>
          <a:off x="964907" y="973667"/>
          <a:ext cx="6116795" cy="492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7750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C459-8F41-1548-A4C9-043BD7D4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EBEBEB"/>
                </a:solidFill>
              </a:rPr>
              <a:t>Long Term Care Residents</a:t>
            </a:r>
            <a:br>
              <a:rPr lang="en-US" sz="1400">
                <a:solidFill>
                  <a:srgbClr val="EBEBEB"/>
                </a:solidFill>
              </a:rPr>
            </a:br>
            <a:r>
              <a:rPr lang="en-US" sz="1400">
                <a:solidFill>
                  <a:srgbClr val="EBEBEB"/>
                </a:solidFill>
              </a:rPr>
              <a:t>Risk Factors for Resistance</a:t>
            </a:r>
            <a:br>
              <a:rPr lang="en-US" sz="1400">
                <a:solidFill>
                  <a:srgbClr val="EBEBEB"/>
                </a:solidFill>
              </a:rPr>
            </a:br>
            <a:endParaRPr lang="en-US" sz="1400">
              <a:solidFill>
                <a:srgbClr val="EBEBEB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FB2F96-12C6-43C2-85FE-5B0A3EFCD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465098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83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EC925-B99F-5941-8DFA-C7F31D69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BF04A-F589-8141-98E7-E78AB019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Describe signs and symptoms of upper and lower urinary tract infections in adults.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Describe differences between complicated and uncomplicated UTI.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Describe urinary tract infections in men.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List differences between urinary infection, contamination and colonization 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Describe clinical presentation of UTIs in infants and  children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List sequalae of recurrent UTI in children.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Name risk factors for UTI in Long Term Care Residents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List antibiotic categories and mechanism of action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chemeClr val="tx1"/>
                </a:solidFill>
              </a:rPr>
              <a:t>List non-antibiotic treatments of urinary tract infection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9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3B918C-605E-4767-B8B8-07EE8E51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A15320-BE68-4368-9AEC-EB121AA1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97429F-B09A-4755-85D6-5EF9C8EC1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79C0060-574D-48A1-896F-3BFA9E1D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42DA2D2-7E39-48E7-956A-5C5702872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08AB3D2-317E-4043-A5BE-6D078F589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E6F4C2-B396-47DA-9B43-7CBC55B9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099893-51D2-4FDD-A8B8-99DE6A1F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B387B19-E01F-4F0A-A984-04315236E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994735CE-14A3-4759-8BDD-55844E0DA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D1763A-E8CE-4920-B58C-F41A62C86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3C445311-D23D-4257-8441-7D9AE2DD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EFEC03-5DD1-854A-8E44-1A0F5523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Long-Term Care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86A7-CB19-114E-864D-D2A5FFA33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/>
              <a:t>Nursing homes serve as one of our most fertile breeding grounds for antibiotic-resistant strains of bacteria</a:t>
            </a:r>
          </a:p>
          <a:p>
            <a:r>
              <a:rPr lang="en-US" sz="2000"/>
              <a:t>In 2008, 93% of deaths were from Clostridium difficile were among persons 65 and older.</a:t>
            </a:r>
          </a:p>
          <a:p>
            <a:r>
              <a:rPr lang="en-US" sz="2000"/>
              <a:t>Agency for Healthcare Research and Quality have guidelines for treatment of UTI</a:t>
            </a:r>
          </a:p>
          <a:p>
            <a:r>
              <a:rPr lang="en-US" sz="2000"/>
              <a:t>Assists clinicians with decision making for treatment.</a:t>
            </a:r>
          </a:p>
          <a:p>
            <a:r>
              <a:rPr lang="en-US" sz="2000"/>
              <a:t>Asymptomatic UTI is common but there is no research that treatment is beneficial and may be harmful.</a:t>
            </a:r>
          </a:p>
        </p:txBody>
      </p:sp>
    </p:spTree>
    <p:extLst>
      <p:ext uri="{BB962C8B-B14F-4D97-AF65-F5344CB8AC3E}">
        <p14:creationId xmlns:p14="http://schemas.microsoft.com/office/powerpoint/2010/main" val="1915999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CD45-0BDD-A743-90BB-E4CBF7B2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Management of Symptomatic UTI In LTC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9BF256-ADC3-481F-BD40-DBB2EAE3B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51162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672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6D652-0BE2-F348-AECF-C6818F7C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Antibiogram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050D63-9867-5145-8162-D49E27CABF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42" y="1295400"/>
            <a:ext cx="7629432" cy="473469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97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3520E-956B-4140-A31D-AFEAD804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Estrogen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57C3F295-0077-4448-B10B-C3C48EFEB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0977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8070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6EEC1-C97E-CC4E-873D-71ABD479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Nutraceuticals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D89FEC-1414-4305-96D8-906D31BE0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87709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9108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D9AF0-9B4A-4945-A4F0-A33476C9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Cranberry (Vaccinium macrocarpon)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94D84A-81A3-4A71-ADDC-210430EFA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35418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7556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A2680-01D5-6B4F-9404-F4B86702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Hyaluronic Acid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F3D19B-DBAA-4223-8DDB-14AA254F3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5112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411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266E9-F895-AE48-80C2-DFCE3318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D-Mannose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6A4AF9-20B2-4B3F-825C-3ABAE7918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51506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5662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42A10-4F8E-304F-BE53-81C2CD7F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Vitamin 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5D227B-8C27-4A4E-852E-9F0D9CEBE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12654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3390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B8C45-7312-DE41-8F01-9DFA1D8A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300">
                <a:solidFill>
                  <a:srgbClr val="EBEBEB"/>
                </a:solidFill>
              </a:rPr>
              <a:t>Immunomodulant Agents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41326A-974B-43DC-9C70-9873A4746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93400"/>
              </p:ext>
            </p:extLst>
          </p:nvPr>
        </p:nvGraphicFramePr>
        <p:xfrm>
          <a:off x="5194300" y="808038"/>
          <a:ext cx="6391275" cy="564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75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5F95A-97EB-C641-B156-FE7E9095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Pathogenesis of Urinary Tract Infection</a:t>
            </a:r>
          </a:p>
        </p:txBody>
      </p:sp>
      <p:pic>
        <p:nvPicPr>
          <p:cNvPr id="2050" name="Picture 2" descr="figure1">
            <a:extLst>
              <a:ext uri="{FF2B5EF4-FFF2-40B4-BE49-F238E27FC236}">
                <a16:creationId xmlns:a16="http://schemas.microsoft.com/office/drawing/2014/main" id="{020A3EA0-8E87-614A-A40B-B0C189EC2B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556" y="1648047"/>
            <a:ext cx="6735661" cy="365760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46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981D-2B16-5E4F-8730-D0414413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Probiotics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F62B3CD-01D1-4DA9-B8B5-C7A0D11C28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671628"/>
              </p:ext>
            </p:extLst>
          </p:nvPr>
        </p:nvGraphicFramePr>
        <p:xfrm>
          <a:off x="5194300" y="808038"/>
          <a:ext cx="6391275" cy="6048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776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88F55-E0B1-1643-AEC9-8C8ACEED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Hiprex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A561B2-1F1B-4B48-8E5C-7EF073ECB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51064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4961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6C8C9-3260-DA48-9627-2E3825C4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Cytex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BF0C13-F3FC-43AF-B9DF-67E96386F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22432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0994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3B918C-605E-4767-B8B8-07EE8E51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7A15320-BE68-4368-9AEC-EB121AA1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397429F-B09A-4755-85D6-5EF9C8EC1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9C0060-574D-48A1-896F-3BFA9E1D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42DA2D2-7E39-48E7-956A-5C5702872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08AB3D2-317E-4043-A5BE-6D078F589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E6F4C2-B396-47DA-9B43-7CBC55B9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099893-51D2-4FDD-A8B8-99DE6A1F9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9B387B19-E01F-4F0A-A984-04315236E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94735CE-14A3-4759-8BDD-55844E0DA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D1763A-E8CE-4920-B58C-F41A62C86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3C445311-D23D-4257-8441-7D9AE2DD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E789A8-629C-C04C-B788-E24F8BBC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Future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B218D-6ED5-2E43-9B05-804BEF99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400" dirty="0" err="1"/>
              <a:t>Uromune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 Developed by Immunotek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Vaccine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 UTI free rates of 33% to 78% at one year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 Sublingual spray 1x daily for 3 months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243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A82A3-D9A1-3D40-969F-5B462413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1"/>
            <a:ext cx="8761413" cy="89867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8391-8CC8-8A43-B586-D4F959E3A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CDC.gov</a:t>
            </a:r>
            <a:r>
              <a:rPr lang="en-US" sz="1100" dirty="0">
                <a:solidFill>
                  <a:schemeClr val="tx1"/>
                </a:solidFill>
              </a:rPr>
              <a:t> Urinary Tract Infection (UTI) Event for Long-Term Care Facilities </a:t>
            </a:r>
            <a:r>
              <a:rPr lang="en-US" sz="1100" dirty="0">
                <a:solidFill>
                  <a:schemeClr val="tx1"/>
                </a:solidFill>
                <a:hlinkClick r:id="rId2"/>
              </a:rPr>
              <a:t>https://www.cdc.gov/nhsn/pdfs/ltc-uti-protocol_final_8-24-2012.pdf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CDC.gov</a:t>
            </a:r>
            <a:r>
              <a:rPr lang="en-US" sz="1100" dirty="0">
                <a:solidFill>
                  <a:schemeClr val="tx1"/>
                </a:solidFill>
              </a:rPr>
              <a:t> Catheter-Associated Urinary Tract Infections (CAUTI) </a:t>
            </a:r>
            <a:r>
              <a:rPr lang="en-US" sz="1100" dirty="0">
                <a:solidFill>
                  <a:schemeClr val="tx1"/>
                </a:solidFill>
                <a:hlinkClick r:id="rId3"/>
              </a:rPr>
              <a:t>https://www.cdc.gov/infectioncontrol/guidelines/cauti/index.html/%20CAUTIguideline2009final.pdf</a:t>
            </a:r>
            <a:endParaRPr lang="en-US" sz="11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</a:rPr>
              <a:t>Kistler, CR et al., JAGS 2017;65, 1719-25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Geano</a:t>
            </a:r>
            <a:r>
              <a:rPr lang="en-US" sz="1100" dirty="0">
                <a:solidFill>
                  <a:schemeClr val="tx1"/>
                </a:solidFill>
              </a:rPr>
              <a:t>, L., Buhr GT. Urinary Tract Infections in Older Adults Residing in Long-Term Care Facilities. Annals of Long- Term Care 2012;20 (4): 33-8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</a:rPr>
              <a:t>Wright, S.W., Wrenn, K.D., Haynes, M., Haas, D.W. (2000). Prevalence and risk factors for multidrug resistant </a:t>
            </a:r>
            <a:r>
              <a:rPr lang="en-US" sz="1100">
                <a:solidFill>
                  <a:schemeClr val="tx1"/>
                </a:solidFill>
              </a:rPr>
              <a:t>uropathogens</a:t>
            </a:r>
            <a:r>
              <a:rPr lang="en-US" sz="1100" dirty="0">
                <a:solidFill>
                  <a:schemeClr val="tx1"/>
                </a:solidFill>
              </a:rPr>
              <a:t> in ED patients. </a:t>
            </a:r>
            <a:r>
              <a:rPr lang="en-US" sz="1100" i="1" dirty="0">
                <a:solidFill>
                  <a:schemeClr val="tx1"/>
                </a:solidFill>
              </a:rPr>
              <a:t>Am J </a:t>
            </a:r>
            <a:r>
              <a:rPr lang="en-US" sz="1100" i="1">
                <a:solidFill>
                  <a:schemeClr val="tx1"/>
                </a:solidFill>
              </a:rPr>
              <a:t>Emerg</a:t>
            </a:r>
            <a:r>
              <a:rPr lang="en-US" sz="1100" i="1" dirty="0">
                <a:solidFill>
                  <a:schemeClr val="tx1"/>
                </a:solidFill>
              </a:rPr>
              <a:t> Med.</a:t>
            </a:r>
            <a:r>
              <a:rPr lang="en-US" sz="1100" dirty="0">
                <a:solidFill>
                  <a:schemeClr val="tx1"/>
                </a:solidFill>
              </a:rPr>
              <a:t>2000;18(2): 143-146.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Muder</a:t>
            </a:r>
            <a:r>
              <a:rPr lang="en-US" sz="1100" dirty="0">
                <a:solidFill>
                  <a:schemeClr val="tx1"/>
                </a:solidFill>
              </a:rPr>
              <a:t>, R.R., Brennen, C., </a:t>
            </a:r>
            <a:r>
              <a:rPr lang="en-US" sz="1100">
                <a:solidFill>
                  <a:schemeClr val="tx1"/>
                </a:solidFill>
              </a:rPr>
              <a:t>Drenning</a:t>
            </a:r>
            <a:r>
              <a:rPr lang="en-US" sz="1100" dirty="0">
                <a:solidFill>
                  <a:schemeClr val="tx1"/>
                </a:solidFill>
              </a:rPr>
              <a:t>, S.D., Stout, J.E., Wagener, M.M. (1997). </a:t>
            </a:r>
            <a:r>
              <a:rPr lang="en-US" sz="1100" i="1" dirty="0">
                <a:solidFill>
                  <a:schemeClr val="tx1"/>
                </a:solidFill>
              </a:rPr>
              <a:t>Infect Control Hosp Epidemiol. 18 (12), 809-813.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</a:rPr>
              <a:t>White B. (2011). Diagnosis and treatment of urinary tract infections in children. Am Fam Physician. 83(4), 409-15.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Winberg</a:t>
            </a:r>
            <a:r>
              <a:rPr lang="en-US" sz="1100" dirty="0">
                <a:solidFill>
                  <a:schemeClr val="tx1"/>
                </a:solidFill>
              </a:rPr>
              <a:t>, J., Bergstrom, T., </a:t>
            </a:r>
            <a:r>
              <a:rPr lang="en-US" sz="1100">
                <a:solidFill>
                  <a:schemeClr val="tx1"/>
                </a:solidFill>
              </a:rPr>
              <a:t>Jacobsson</a:t>
            </a:r>
            <a:r>
              <a:rPr lang="en-US" sz="1100" dirty="0">
                <a:solidFill>
                  <a:schemeClr val="tx1"/>
                </a:solidFill>
              </a:rPr>
              <a:t>, B. (1975). Morbidity, age and sex distribution, recurrences and renal scarring in symptomatic urinary tract infection in childhood. Kidney Int Suppl. 4, S101-6.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</a:rPr>
              <a:t>Wisswell</a:t>
            </a:r>
            <a:r>
              <a:rPr lang="en-US" sz="1100" dirty="0">
                <a:solidFill>
                  <a:schemeClr val="tx1"/>
                </a:solidFill>
              </a:rPr>
              <a:t>, TE, </a:t>
            </a:r>
            <a:r>
              <a:rPr lang="en-US" sz="1100">
                <a:solidFill>
                  <a:schemeClr val="tx1"/>
                </a:solidFill>
              </a:rPr>
              <a:t>Enzenauer</a:t>
            </a:r>
            <a:r>
              <a:rPr lang="en-US" sz="1100" dirty="0">
                <a:solidFill>
                  <a:schemeClr val="tx1"/>
                </a:solidFill>
              </a:rPr>
              <a:t>, R.W., Holton, M.E., Cornish, J.D., Hankins, C.T. (1987). Declining frequency of </a:t>
            </a:r>
            <a:r>
              <a:rPr lang="en-US" sz="1100">
                <a:solidFill>
                  <a:schemeClr val="tx1"/>
                </a:solidFill>
              </a:rPr>
              <a:t>circumciscion</a:t>
            </a:r>
            <a:r>
              <a:rPr lang="en-US" sz="1100" dirty="0">
                <a:solidFill>
                  <a:schemeClr val="tx1"/>
                </a:solidFill>
              </a:rPr>
              <a:t>: implications for changes in the absolute incidence and male to female sex ratio of urinary tract infections in early infancy. Pediatrics, 79 (3); 338-42. 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9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97DFD-ABED-F443-BF82-B1ED90D8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1"/>
            <a:ext cx="8761413" cy="89867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F792-8B4B-CA45-BC5D-4A370DB9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</a:rPr>
              <a:t>Karmazyn, B.K., Alazraki, A.L., Anupindi, S.A., Dempsey, M.E. et al. (2017). ACR Appropriateness Criteria Urinary Tract Infection-Child. J. Am Coll Radiol. 14, S362-371.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</a:rPr>
              <a:t>Puntis, D., Malik, S., Saravanan, V., Rynne, M., Heycock, C., Hamilton, J., Kelly, C.A. (2012). Urinary tract infections in patients with rheumatoid arthritis. Clinical Rheumatology. 32, 355-360.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</a:rPr>
              <a:t>Bent, s., Nallamothu, B.K., Simel, D.L. et al. Does this women have an acute uncomplicated urinary tract infections? JAMA 2002; 287; 2701.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</a:rPr>
              <a:t>Ahrq.gov/sites/default/files/wysiwyg/nhgide/4_TK_T4-Letter_to_Prescribing_Clinicians pdf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</a:rPr>
              <a:t>Trautner, B.W. (2013). New perspectives on urinary tract infection in men. Comment on “Urinary tract infection in male Veterans: Treatment Patterns and outcomes”and on “Preoperative urine cultures at a Veterans Affairs Medical Center: 173(1): 68-70.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</a:rPr>
              <a:t>American Urological Association Guidelines on Urinary Tract Infections.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>
                <a:solidFill>
                  <a:schemeClr val="tx1"/>
                </a:solidFill>
              </a:rPr>
              <a:t> auanet.org/guidelines/guidelines/recurrent –uti#x14427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300">
                <a:solidFill>
                  <a:schemeClr val="tx1"/>
                </a:solidFill>
              </a:rPr>
              <a:t>Chwa, A., Kavanagh, K., Linnebur, S.A., Fixen,D.R. (2019) Evaluation of methenamine for UTI prevention in older adults: a review of the evidence. Ther Adv Drug Saf 10; 1-9/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03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47A7A-3BB5-4C47-B57F-D4B493BF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3B91-5575-E644-82A4-366D6FA0D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                                      ?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0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026" name="Picture 2" descr="8 Acertijos que pueden mantenerte despierto toda la noche | Riddles, Question  mark, Brain teasers riddles">
            <a:extLst>
              <a:ext uri="{FF2B5EF4-FFF2-40B4-BE49-F238E27FC236}">
                <a16:creationId xmlns:a16="http://schemas.microsoft.com/office/drawing/2014/main" id="{5C770F23-B1D0-8F44-BAC5-50487C71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974" y="1114621"/>
            <a:ext cx="4628758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8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6E25F-739A-B34B-933A-7D3B1571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1"/>
            <a:ext cx="8761413" cy="89867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       Pediatric Urinary Tract Infections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6BF8E-140D-254B-8BFF-C00F1A57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1.5 million visits annually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Approximately 75% of UTIs occur in the first 2 years of life.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First peak of UTI in the first year of life and second occurs between 2-4 years of age when toilet training typically occurs.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2% of males and 7% of females will have UTI by age 6 years</a:t>
            </a: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21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0EACD-60A2-CA4A-A441-671BA811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1"/>
            <a:ext cx="8761413" cy="89867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                Clinical Presentation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AC26-E5F9-2D4B-A51F-130E4CB6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17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7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Infants may present with nonspecific UTI symptoms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Fever, lethargy, decreased oral intake or signs of dehydration, jaundice, failure to thrive, foul smelling urine.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A UTI should be considered in any febrile infant, in the absence of another source of infection or known urinary tract abnormality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Older children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Dysuria, urgency, frequency, with or without incontinence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Sensation of of incomplete emptying</a:t>
            </a:r>
          </a:p>
          <a:p>
            <a:pPr lvl="1"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Flank or abdominal pain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70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700">
              <a:solidFill>
                <a:schemeClr val="tx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7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0AF28-E417-674F-9469-6E210642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Clinical Presentation Considerations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C4E6-78B4-984F-B09C-02305EE6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Sexual abuse in children is not thought to significantly increase rates of UTI but there is a high rate of urinary tract symptoms in children who have been sexually abused. </a:t>
            </a:r>
          </a:p>
          <a:p>
            <a:r>
              <a:rPr lang="en-US">
                <a:solidFill>
                  <a:schemeClr val="tx1"/>
                </a:solidFill>
              </a:rPr>
              <a:t>Typical symptoms are dysuria, incontinence and genital discomfort</a:t>
            </a:r>
          </a:p>
          <a:p>
            <a:r>
              <a:rPr lang="en-US">
                <a:solidFill>
                  <a:schemeClr val="tx1"/>
                </a:solidFill>
              </a:rPr>
              <a:t>A history of UTI or recurrent symptomatic afebrile urinary tract infections in a child is not normal.</a:t>
            </a:r>
          </a:p>
          <a:p>
            <a:r>
              <a:rPr lang="en-US">
                <a:solidFill>
                  <a:schemeClr val="tx1"/>
                </a:solidFill>
              </a:rPr>
              <a:t>Think anatomic abnormalities such as obstruction or vesicoureteral reflux.</a:t>
            </a:r>
          </a:p>
        </p:txBody>
      </p:sp>
    </p:spTree>
    <p:extLst>
      <p:ext uri="{BB962C8B-B14F-4D97-AF65-F5344CB8AC3E}">
        <p14:creationId xmlns:p14="http://schemas.microsoft.com/office/powerpoint/2010/main" val="361123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A5B3A6F-2D29-4B89-8C1B-7166BDF3C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E390BF8-7FD4-47AB-AAE7-7B367FE8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FC6E830-2E28-49C4-803D-52A1D2858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91A2CBB-04A3-415A-89FF-AE32DC29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579FB2B-09D8-49A0-89C2-2F7E9D5A5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E0336F7-0F0C-4850-BD48-60746BA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F467B1F-A4AC-44FB-BFA7-80FB6886C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EC019B8-D9B5-45A9-874D-A742FA6C3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D2DAFA2B-17B6-4B84-85CA-8B8A2DA8F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861840F-5C41-47D6-9188-97E5FFAAC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C7A5971-E020-44E5-9C84-CBE6D0E88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896F8D1-40B6-46D7-8E9B-0F39901CC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C3F293E-7318-499E-B873-8414096E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Freeform 5">
            <a:extLst>
              <a:ext uri="{FF2B5EF4-FFF2-40B4-BE49-F238E27FC236}">
                <a16:creationId xmlns:a16="http://schemas.microsoft.com/office/drawing/2014/main" id="{C7143AC6-510C-412B-A869-C763757C2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93" name="Freeform 5">
            <a:extLst>
              <a:ext uri="{FF2B5EF4-FFF2-40B4-BE49-F238E27FC236}">
                <a16:creationId xmlns:a16="http://schemas.microsoft.com/office/drawing/2014/main" id="{58504BDE-55E2-4113-BBC7-9ED7D3C7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5" name="Freeform 5">
            <a:extLst>
              <a:ext uri="{FF2B5EF4-FFF2-40B4-BE49-F238E27FC236}">
                <a16:creationId xmlns:a16="http://schemas.microsoft.com/office/drawing/2014/main" id="{97E1E590-5499-404A-8892-6F8C6EFC0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0C0E2-8081-194D-AA7C-8AF7F533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      Vesicoureteral Reflux</a:t>
            </a:r>
          </a:p>
        </p:txBody>
      </p:sp>
      <p:pic>
        <p:nvPicPr>
          <p:cNvPr id="1026" name="Picture 2" descr="Vesicoureteral Reflux | American Academy of Pediatrics">
            <a:extLst>
              <a:ext uri="{FF2B5EF4-FFF2-40B4-BE49-F238E27FC236}">
                <a16:creationId xmlns:a16="http://schemas.microsoft.com/office/drawing/2014/main" id="{4726D224-1CEC-5C4D-90A3-B8D8EE4C4A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10" y="668469"/>
            <a:ext cx="5448111" cy="3050942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NICAL UROLOGY: Vesicoureteral Reflux | Journal of Urology">
            <a:extLst>
              <a:ext uri="{FF2B5EF4-FFF2-40B4-BE49-F238E27FC236}">
                <a16:creationId xmlns:a16="http://schemas.microsoft.com/office/drawing/2014/main" id="{74A1B034-A0AA-9B47-909B-4D3F146F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9080" y="473338"/>
            <a:ext cx="4597854" cy="343961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56D6E0AE-0966-4200-8C11-FA0A08E87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71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A844043-2B05-4A69-98C6-CF0F26946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42000"/>
                  <a:hueMod val="42000"/>
                  <a:satMod val="124000"/>
                  <a:lumMod val="62000"/>
                </a:schemeClr>
                <a:schemeClr val="dk2">
                  <a:tint val="96000"/>
                  <a:satMod val="13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2AD7F1-D41F-4DC2-8C0D-28429DF70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1E228D-CA9E-41E4-87C8-21C841EAD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45F3D31F-26BB-46A1-A3D3-A758FF02A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B15905-1588-4FAB-9558-04F1B218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C72FA550-997B-4EFC-9E96-6937BDAE2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A41FDE27-F763-46C3-B111-19C1535BF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54643-1141-5D45-BF97-3E1EF26C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Clinical Presentation Considerations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417D79A-45EF-4C57-ABEB-04910F33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908D2E-573E-4D18-A9A3-7D94526F11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74737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195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{3DFB35BF-DCE2-7D44-9272-184D1523A636}tf10001076</Template>
  <TotalTime>2471</TotalTime>
  <Words>2753</Words>
  <Application>Microsoft Macintosh PowerPoint</Application>
  <PresentationFormat>Widescreen</PresentationFormat>
  <Paragraphs>296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Century Gothic</vt:lpstr>
      <vt:lpstr>Wingdings</vt:lpstr>
      <vt:lpstr>Wingdings 3</vt:lpstr>
      <vt:lpstr>Ion Boardroom</vt:lpstr>
      <vt:lpstr>Evaluation and Management of Urinary Tract Infections</vt:lpstr>
      <vt:lpstr>Faculty Declaration</vt:lpstr>
      <vt:lpstr>Objectives</vt:lpstr>
      <vt:lpstr>Pathogenesis of Urinary Tract Infection</vt:lpstr>
      <vt:lpstr>       Pediatric Urinary Tract Infections</vt:lpstr>
      <vt:lpstr>                Clinical Presentation</vt:lpstr>
      <vt:lpstr>Clinical Presentation Considerations</vt:lpstr>
      <vt:lpstr>      Vesicoureteral Reflux</vt:lpstr>
      <vt:lpstr>Clinical Presentation Considerations</vt:lpstr>
      <vt:lpstr>         Treatment Considerations</vt:lpstr>
      <vt:lpstr>       Treatment Considerations</vt:lpstr>
      <vt:lpstr>Factors Contributing to UTI in Women</vt:lpstr>
      <vt:lpstr>Uncomplicated Urinary Tract Infection in Women</vt:lpstr>
      <vt:lpstr>Uncomplicated Urinary Tract Infection In Women</vt:lpstr>
      <vt:lpstr>          Treatment Goals for UTI</vt:lpstr>
      <vt:lpstr>Recurrent UTI</vt:lpstr>
      <vt:lpstr>Complicated UTI</vt:lpstr>
      <vt:lpstr>Pregnancy</vt:lpstr>
      <vt:lpstr>               Antibiotic Categories</vt:lpstr>
      <vt:lpstr>Antibiotic Categories</vt:lpstr>
      <vt:lpstr>Urinary Analgesics</vt:lpstr>
      <vt:lpstr>Urinary Analgesics</vt:lpstr>
      <vt:lpstr>Prevention / Suppression</vt:lpstr>
      <vt:lpstr>      Urinary Tract Infection in Men</vt:lpstr>
      <vt:lpstr>    Urinary Tract Infections in Men</vt:lpstr>
      <vt:lpstr>Long Term Care Residents</vt:lpstr>
      <vt:lpstr>Residents  in Long-Term Care</vt:lpstr>
      <vt:lpstr>  Nine Clinically Relevant Symptoms</vt:lpstr>
      <vt:lpstr>Long Term Care Residents Risk Factors for Resistance </vt:lpstr>
      <vt:lpstr>Long-Term Care Residents</vt:lpstr>
      <vt:lpstr>Management of Symptomatic UTI In LTC</vt:lpstr>
      <vt:lpstr>Antibiogram</vt:lpstr>
      <vt:lpstr>Estrogen</vt:lpstr>
      <vt:lpstr>Nutraceuticals</vt:lpstr>
      <vt:lpstr>Cranberry (Vaccinium macrocarpon)</vt:lpstr>
      <vt:lpstr>Hyaluronic Acid</vt:lpstr>
      <vt:lpstr>D-Mannose</vt:lpstr>
      <vt:lpstr>Vitamin C</vt:lpstr>
      <vt:lpstr>Immunomodulant Agents</vt:lpstr>
      <vt:lpstr>Probiotics</vt:lpstr>
      <vt:lpstr>Hiprex</vt:lpstr>
      <vt:lpstr>Cytex</vt:lpstr>
      <vt:lpstr>Future Therapies</vt:lpstr>
      <vt:lpstr>References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Management of Urinary Tract Infections</dc:title>
  <dc:creator>Gwendolyn Hooper</dc:creator>
  <cp:lastModifiedBy>Gwendolyn Hooper</cp:lastModifiedBy>
  <cp:revision>11</cp:revision>
  <cp:lastPrinted>2021-10-03T20:26:40Z</cp:lastPrinted>
  <dcterms:created xsi:type="dcterms:W3CDTF">2021-09-26T20:59:54Z</dcterms:created>
  <dcterms:modified xsi:type="dcterms:W3CDTF">2021-10-03T20:37:30Z</dcterms:modified>
</cp:coreProperties>
</file>